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Wedges" charset="1" panose="02000500000000000000"/>
      <p:regular r:id="rId18"/>
    </p:embeddedFont>
    <p:embeddedFont>
      <p:font typeface="Canva Sans Bold" charset="1" panose="020B08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Canva Sans" charset="1" panose="020B05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93.png" Type="http://schemas.openxmlformats.org/officeDocument/2006/relationships/image"/><Relationship Id="rId17" Target="../media/image94.svg" Type="http://schemas.openxmlformats.org/officeDocument/2006/relationships/image"/><Relationship Id="rId18" Target="../media/image13.png" Type="http://schemas.openxmlformats.org/officeDocument/2006/relationships/image"/><Relationship Id="rId19" Target="../media/image14.svg" Type="http://schemas.openxmlformats.org/officeDocument/2006/relationships/image"/><Relationship Id="rId2" Target="../media/image1.png" Type="http://schemas.openxmlformats.org/officeDocument/2006/relationships/image"/><Relationship Id="rId20" Target="../media/image95.png" Type="http://schemas.openxmlformats.org/officeDocument/2006/relationships/image"/><Relationship Id="rId21" Target="../media/image96.png" Type="http://schemas.openxmlformats.org/officeDocument/2006/relationships/image"/><Relationship Id="rId22" Target="../media/image24.png" Type="http://schemas.openxmlformats.org/officeDocument/2006/relationships/image"/><Relationship Id="rId23" Target="../media/image23.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97.png" Type="http://schemas.openxmlformats.org/officeDocument/2006/relationships/image"/><Relationship Id="rId15" Target="../media/image98.png" Type="http://schemas.openxmlformats.org/officeDocument/2006/relationships/image"/><Relationship Id="rId16" Target="../media/image99.png" Type="http://schemas.openxmlformats.org/officeDocument/2006/relationships/image"/><Relationship Id="rId17" Target="../media/image100.png" Type="http://schemas.openxmlformats.org/officeDocument/2006/relationships/image"/><Relationship Id="rId18" Target="../media/image101.png" Type="http://schemas.openxmlformats.org/officeDocument/2006/relationships/image"/><Relationship Id="rId19" Target="../media/image102.png" Type="http://schemas.openxmlformats.org/officeDocument/2006/relationships/image"/><Relationship Id="rId2" Target="../media/image1.png" Type="http://schemas.openxmlformats.org/officeDocument/2006/relationships/image"/><Relationship Id="rId20" Target="../media/image103.png" Type="http://schemas.openxmlformats.org/officeDocument/2006/relationships/image"/><Relationship Id="rId21" Target="../media/image104.png" Type="http://schemas.openxmlformats.org/officeDocument/2006/relationships/image"/><Relationship Id="rId22" Target="../media/image105.png" Type="http://schemas.openxmlformats.org/officeDocument/2006/relationships/image"/><Relationship Id="rId23" Target="../media/image24.png" Type="http://schemas.openxmlformats.org/officeDocument/2006/relationships/image"/><Relationship Id="rId24" Target="../media/image23.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06.png" Type="http://schemas.openxmlformats.org/officeDocument/2006/relationships/image"/><Relationship Id="rId15" Target="../media/image107.svg" Type="http://schemas.openxmlformats.org/officeDocument/2006/relationships/image"/><Relationship Id="rId16" Target="../media/image24.png" Type="http://schemas.openxmlformats.org/officeDocument/2006/relationships/image"/><Relationship Id="rId17"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18" Target="../media/image35.png" Type="http://schemas.openxmlformats.org/officeDocument/2006/relationships/image"/><Relationship Id="rId19" Target="../media/image36.svg" Type="http://schemas.openxmlformats.org/officeDocument/2006/relationships/image"/><Relationship Id="rId2" Target="../media/image1.png" Type="http://schemas.openxmlformats.org/officeDocument/2006/relationships/image"/><Relationship Id="rId20" Target="../media/image37.png" Type="http://schemas.openxmlformats.org/officeDocument/2006/relationships/image"/><Relationship Id="rId21" Target="../media/image38.png" Type="http://schemas.openxmlformats.org/officeDocument/2006/relationships/image"/><Relationship Id="rId22" Target="../media/image23.png" Type="http://schemas.openxmlformats.org/officeDocument/2006/relationships/image"/><Relationship Id="rId23" Target="../media/image24.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14" Target="../media/image47.jpeg" Type="http://schemas.openxmlformats.org/officeDocument/2006/relationships/image"/><Relationship Id="rId15" Target="../media/image24.png" Type="http://schemas.openxmlformats.org/officeDocument/2006/relationships/image"/><Relationship Id="rId16"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54.png" Type="http://schemas.openxmlformats.org/officeDocument/2006/relationships/image"/><Relationship Id="rId15" Target="../media/image3.png" Type="http://schemas.openxmlformats.org/officeDocument/2006/relationships/image"/><Relationship Id="rId16" Target="../media/image4.svg" Type="http://schemas.openxmlformats.org/officeDocument/2006/relationships/image"/><Relationship Id="rId17" Target="../media/image55.png" Type="http://schemas.openxmlformats.org/officeDocument/2006/relationships/image"/><Relationship Id="rId18" Target="../media/image5.png" Type="http://schemas.openxmlformats.org/officeDocument/2006/relationships/image"/><Relationship Id="rId19" Target="../media/image6.svg" Type="http://schemas.openxmlformats.org/officeDocument/2006/relationships/image"/><Relationship Id="rId2" Target="../media/image1.png" Type="http://schemas.openxmlformats.org/officeDocument/2006/relationships/image"/><Relationship Id="rId20" Target="../media/image56.jpeg" Type="http://schemas.openxmlformats.org/officeDocument/2006/relationships/image"/><Relationship Id="rId21" Target="../media/image24.png" Type="http://schemas.openxmlformats.org/officeDocument/2006/relationships/image"/><Relationship Id="rId22" Target="../media/image23.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png" Type="http://schemas.openxmlformats.org/officeDocument/2006/relationships/image"/><Relationship Id="rId14" Target="../media/image65.png" Type="http://schemas.openxmlformats.org/officeDocument/2006/relationships/image"/><Relationship Id="rId15" Target="../media/image66.png" Type="http://schemas.openxmlformats.org/officeDocument/2006/relationships/image"/><Relationship Id="rId16" Target="../media/image67.png" Type="http://schemas.openxmlformats.org/officeDocument/2006/relationships/image"/><Relationship Id="rId17" Target="../media/image68.png" Type="http://schemas.openxmlformats.org/officeDocument/2006/relationships/image"/><Relationship Id="rId18" Target="../media/image69.png" Type="http://schemas.openxmlformats.org/officeDocument/2006/relationships/image"/><Relationship Id="rId19" Target="../media/image24.png" Type="http://schemas.openxmlformats.org/officeDocument/2006/relationships/image"/><Relationship Id="rId2" Target="../media/image57.png" Type="http://schemas.openxmlformats.org/officeDocument/2006/relationships/image"/><Relationship Id="rId20" Target="../media/image23.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70.png" Type="http://schemas.openxmlformats.org/officeDocument/2006/relationships/image"/><Relationship Id="rId13" Target="../media/image71.png" Type="http://schemas.openxmlformats.org/officeDocument/2006/relationships/image"/><Relationship Id="rId14" Target="../media/image72.png" Type="http://schemas.openxmlformats.org/officeDocument/2006/relationships/image"/><Relationship Id="rId15" Target="../media/image73.png" Type="http://schemas.openxmlformats.org/officeDocument/2006/relationships/image"/><Relationship Id="rId16" Target="../media/image74.png" Type="http://schemas.openxmlformats.org/officeDocument/2006/relationships/image"/><Relationship Id="rId17" Target="../media/image24.png" Type="http://schemas.openxmlformats.org/officeDocument/2006/relationships/image"/><Relationship Id="rId18"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16" Target="../media/image79.jpeg" Type="http://schemas.openxmlformats.org/officeDocument/2006/relationships/image"/><Relationship Id="rId17" Target="../media/image80.png" Type="http://schemas.openxmlformats.org/officeDocument/2006/relationships/image"/><Relationship Id="rId18" Target="../media/image81.png" Type="http://schemas.openxmlformats.org/officeDocument/2006/relationships/image"/><Relationship Id="rId19" Target="../media/image24.png" Type="http://schemas.openxmlformats.org/officeDocument/2006/relationships/image"/><Relationship Id="rId2" Target="../media/image29.png" Type="http://schemas.openxmlformats.org/officeDocument/2006/relationships/image"/><Relationship Id="rId20" Target="../media/image23.png" Type="http://schemas.openxmlformats.org/officeDocument/2006/relationships/image"/><Relationship Id="rId3" Target="../media/image3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16" Target="../media/image82.png" Type="http://schemas.openxmlformats.org/officeDocument/2006/relationships/image"/><Relationship Id="rId17" Target="../media/image83.jpeg" Type="http://schemas.openxmlformats.org/officeDocument/2006/relationships/image"/><Relationship Id="rId18" Target="../media/image84.jpeg" Type="http://schemas.openxmlformats.org/officeDocument/2006/relationships/image"/><Relationship Id="rId19" Target="../media/image24.png" Type="http://schemas.openxmlformats.org/officeDocument/2006/relationships/image"/><Relationship Id="rId2" Target="../media/image29.png" Type="http://schemas.openxmlformats.org/officeDocument/2006/relationships/image"/><Relationship Id="rId20" Target="../media/image23.png" Type="http://schemas.openxmlformats.org/officeDocument/2006/relationships/image"/><Relationship Id="rId3" Target="../media/image3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85.png" Type="http://schemas.openxmlformats.org/officeDocument/2006/relationships/image"/><Relationship Id="rId17" Target="../media/image86.png" Type="http://schemas.openxmlformats.org/officeDocument/2006/relationships/image"/><Relationship Id="rId18" Target="../media/image87.png" Type="http://schemas.openxmlformats.org/officeDocument/2006/relationships/image"/><Relationship Id="rId19" Target="../media/image88.png" Type="http://schemas.openxmlformats.org/officeDocument/2006/relationships/image"/><Relationship Id="rId2" Target="../media/image1.png" Type="http://schemas.openxmlformats.org/officeDocument/2006/relationships/image"/><Relationship Id="rId20" Target="../media/image89.png" Type="http://schemas.openxmlformats.org/officeDocument/2006/relationships/image"/><Relationship Id="rId21" Target="../media/image90.png" Type="http://schemas.openxmlformats.org/officeDocument/2006/relationships/image"/><Relationship Id="rId22" Target="../media/image24.png" Type="http://schemas.openxmlformats.org/officeDocument/2006/relationships/image"/><Relationship Id="rId23" Target="../media/image23.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2860350" y="-3842347"/>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15026" y="5200650"/>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876774">
            <a:off x="-5975405" y="3941342"/>
            <a:ext cx="11950810" cy="7932350"/>
          </a:xfrm>
          <a:custGeom>
            <a:avLst/>
            <a:gdLst/>
            <a:ahLst/>
            <a:cxnLst/>
            <a:rect r="r" b="b" t="t" l="l"/>
            <a:pathLst>
              <a:path h="7932350" w="11950810">
                <a:moveTo>
                  <a:pt x="0" y="0"/>
                </a:moveTo>
                <a:lnTo>
                  <a:pt x="11950810" y="0"/>
                </a:lnTo>
                <a:lnTo>
                  <a:pt x="11950810" y="7932350"/>
                </a:lnTo>
                <a:lnTo>
                  <a:pt x="0" y="7932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51945" y="513826"/>
            <a:ext cx="3680002" cy="3126468"/>
          </a:xfrm>
          <a:custGeom>
            <a:avLst/>
            <a:gdLst/>
            <a:ahLst/>
            <a:cxnLst/>
            <a:rect r="r" b="b" t="t" l="l"/>
            <a:pathLst>
              <a:path h="3126468" w="3680002">
                <a:moveTo>
                  <a:pt x="0" y="0"/>
                </a:moveTo>
                <a:lnTo>
                  <a:pt x="3680001" y="0"/>
                </a:lnTo>
                <a:lnTo>
                  <a:pt x="3680001" y="3126468"/>
                </a:lnTo>
                <a:lnTo>
                  <a:pt x="0" y="3126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795161">
            <a:off x="15308289" y="-1734529"/>
            <a:ext cx="4499458" cy="5526458"/>
          </a:xfrm>
          <a:custGeom>
            <a:avLst/>
            <a:gdLst/>
            <a:ahLst/>
            <a:cxnLst/>
            <a:rect r="r" b="b" t="t" l="l"/>
            <a:pathLst>
              <a:path h="5526458" w="4499458">
                <a:moveTo>
                  <a:pt x="0" y="0"/>
                </a:moveTo>
                <a:lnTo>
                  <a:pt x="4499458" y="0"/>
                </a:lnTo>
                <a:lnTo>
                  <a:pt x="4499458" y="5526458"/>
                </a:lnTo>
                <a:lnTo>
                  <a:pt x="0" y="5526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424664" y="1318000"/>
            <a:ext cx="13476712" cy="7350423"/>
          </a:xfrm>
          <a:custGeom>
            <a:avLst/>
            <a:gdLst/>
            <a:ahLst/>
            <a:cxnLst/>
            <a:rect r="r" b="b" t="t" l="l"/>
            <a:pathLst>
              <a:path h="7350423" w="13476712">
                <a:moveTo>
                  <a:pt x="0" y="0"/>
                </a:moveTo>
                <a:lnTo>
                  <a:pt x="13476712" y="0"/>
                </a:lnTo>
                <a:lnTo>
                  <a:pt x="13476712" y="7350424"/>
                </a:lnTo>
                <a:lnTo>
                  <a:pt x="0" y="73504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862889">
            <a:off x="213481" y="6603771"/>
            <a:ext cx="4156930" cy="3921371"/>
          </a:xfrm>
          <a:custGeom>
            <a:avLst/>
            <a:gdLst/>
            <a:ahLst/>
            <a:cxnLst/>
            <a:rect r="r" b="b" t="t" l="l"/>
            <a:pathLst>
              <a:path h="3921371" w="4156930">
                <a:moveTo>
                  <a:pt x="4156930" y="0"/>
                </a:moveTo>
                <a:lnTo>
                  <a:pt x="0" y="0"/>
                </a:lnTo>
                <a:lnTo>
                  <a:pt x="0" y="3921371"/>
                </a:lnTo>
                <a:lnTo>
                  <a:pt x="4156930" y="3921371"/>
                </a:lnTo>
                <a:lnTo>
                  <a:pt x="415693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true" flipV="false" rot="0">
            <a:off x="15045230" y="6330353"/>
            <a:ext cx="5025576" cy="4711477"/>
          </a:xfrm>
          <a:custGeom>
            <a:avLst/>
            <a:gdLst/>
            <a:ahLst/>
            <a:cxnLst/>
            <a:rect r="r" b="b" t="t" l="l"/>
            <a:pathLst>
              <a:path h="4711477" w="5025576">
                <a:moveTo>
                  <a:pt x="5025576" y="0"/>
                </a:moveTo>
                <a:lnTo>
                  <a:pt x="0" y="0"/>
                </a:lnTo>
                <a:lnTo>
                  <a:pt x="0" y="4711478"/>
                </a:lnTo>
                <a:lnTo>
                  <a:pt x="5025576" y="4711478"/>
                </a:lnTo>
                <a:lnTo>
                  <a:pt x="5025576"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211043">
            <a:off x="3766406" y="3437248"/>
            <a:ext cx="10809006" cy="3368620"/>
          </a:xfrm>
          <a:prstGeom prst="rect">
            <a:avLst/>
          </a:prstGeom>
        </p:spPr>
        <p:txBody>
          <a:bodyPr anchor="t" rtlCol="false" tIns="0" lIns="0" bIns="0" rIns="0">
            <a:spAutoFit/>
          </a:bodyPr>
          <a:lstStyle/>
          <a:p>
            <a:pPr algn="ctr">
              <a:lnSpc>
                <a:spcPts val="12999"/>
              </a:lnSpc>
            </a:pPr>
            <a:r>
              <a:rPr lang="en-US" sz="12999" spc="259">
                <a:solidFill>
                  <a:srgbClr val="000000"/>
                </a:solidFill>
                <a:latin typeface="Wedges"/>
                <a:ea typeface="Wedges"/>
                <a:cs typeface="Wedges"/>
                <a:sym typeface="Wedges"/>
              </a:rPr>
              <a:t>Ngafe </a:t>
            </a:r>
          </a:p>
          <a:p>
            <a:pPr algn="ctr">
              <a:lnSpc>
                <a:spcPts val="12999"/>
              </a:lnSpc>
            </a:pPr>
            <a:r>
              <a:rPr lang="en-US" sz="12999" spc="259">
                <a:solidFill>
                  <a:srgbClr val="000000"/>
                </a:solidFill>
                <a:latin typeface="Wedges"/>
                <a:ea typeface="Wedges"/>
                <a:cs typeface="Wedges"/>
                <a:sym typeface="Wedges"/>
              </a:rPr>
              <a:t>Yuk</a:t>
            </a:r>
          </a:p>
        </p:txBody>
      </p:sp>
      <p:sp>
        <p:nvSpPr>
          <p:cNvPr name="Freeform 11" id="11"/>
          <p:cNvSpPr/>
          <p:nvPr/>
        </p:nvSpPr>
        <p:spPr>
          <a:xfrm flipH="false" flipV="false" rot="2942041">
            <a:off x="16991010" y="-521940"/>
            <a:ext cx="1343566" cy="3221336"/>
          </a:xfrm>
          <a:custGeom>
            <a:avLst/>
            <a:gdLst/>
            <a:ahLst/>
            <a:cxnLst/>
            <a:rect r="r" b="b" t="t" l="l"/>
            <a:pathLst>
              <a:path h="3221336" w="1343566">
                <a:moveTo>
                  <a:pt x="0" y="0"/>
                </a:moveTo>
                <a:lnTo>
                  <a:pt x="1343566" y="0"/>
                </a:lnTo>
                <a:lnTo>
                  <a:pt x="1343566" y="3221337"/>
                </a:lnTo>
                <a:lnTo>
                  <a:pt x="0" y="322133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3514752" y="594562"/>
            <a:ext cx="1664779" cy="2057400"/>
          </a:xfrm>
          <a:custGeom>
            <a:avLst/>
            <a:gdLst/>
            <a:ahLst/>
            <a:cxnLst/>
            <a:rect r="r" b="b" t="t" l="l"/>
            <a:pathLst>
              <a:path h="2057400" w="1664779">
                <a:moveTo>
                  <a:pt x="0" y="0"/>
                </a:moveTo>
                <a:lnTo>
                  <a:pt x="1664780" y="0"/>
                </a:lnTo>
                <a:lnTo>
                  <a:pt x="1664780" y="2057400"/>
                </a:lnTo>
                <a:lnTo>
                  <a:pt x="0" y="20574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6250854" y="513826"/>
            <a:ext cx="2122991" cy="2138136"/>
          </a:xfrm>
          <a:custGeom>
            <a:avLst/>
            <a:gdLst/>
            <a:ahLst/>
            <a:cxnLst/>
            <a:rect r="r" b="b" t="t" l="l"/>
            <a:pathLst>
              <a:path h="2138136" w="2122991">
                <a:moveTo>
                  <a:pt x="0" y="0"/>
                </a:moveTo>
                <a:lnTo>
                  <a:pt x="2122991" y="0"/>
                </a:lnTo>
                <a:lnTo>
                  <a:pt x="2122991" y="2138136"/>
                </a:lnTo>
                <a:lnTo>
                  <a:pt x="0" y="213813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5840107" y="7907517"/>
            <a:ext cx="1472243" cy="1350783"/>
          </a:xfrm>
          <a:custGeom>
            <a:avLst/>
            <a:gdLst/>
            <a:ahLst/>
            <a:cxnLst/>
            <a:rect r="r" b="b" t="t" l="l"/>
            <a:pathLst>
              <a:path h="1350783" w="1472243">
                <a:moveTo>
                  <a:pt x="0" y="0"/>
                </a:moveTo>
                <a:lnTo>
                  <a:pt x="1472243" y="0"/>
                </a:lnTo>
                <a:lnTo>
                  <a:pt x="1472243" y="1350783"/>
                </a:lnTo>
                <a:lnTo>
                  <a:pt x="0" y="135078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451945" y="327660"/>
            <a:ext cx="1980681" cy="1980681"/>
          </a:xfrm>
          <a:custGeom>
            <a:avLst/>
            <a:gdLst/>
            <a:ahLst/>
            <a:cxnLst/>
            <a:rect r="r" b="b" t="t" l="l"/>
            <a:pathLst>
              <a:path h="1980681" w="1980681">
                <a:moveTo>
                  <a:pt x="0" y="0"/>
                </a:moveTo>
                <a:lnTo>
                  <a:pt x="1980681" y="0"/>
                </a:lnTo>
                <a:lnTo>
                  <a:pt x="1980681" y="1980681"/>
                </a:lnTo>
                <a:lnTo>
                  <a:pt x="0" y="1980681"/>
                </a:lnTo>
                <a:lnTo>
                  <a:pt x="0" y="0"/>
                </a:lnTo>
                <a:close/>
              </a:path>
            </a:pathLst>
          </a:custGeom>
          <a:blipFill>
            <a:blip r:embed="rId24"/>
            <a:stretch>
              <a:fillRect l="0" t="0" r="0" b="0"/>
            </a:stretch>
          </a:blipFill>
        </p:spPr>
      </p:sp>
      <p:sp>
        <p:nvSpPr>
          <p:cNvPr name="Freeform 16" id="16"/>
          <p:cNvSpPr/>
          <p:nvPr/>
        </p:nvSpPr>
        <p:spPr>
          <a:xfrm flipH="false" flipV="false" rot="0">
            <a:off x="16204469" y="529897"/>
            <a:ext cx="1458324" cy="1778444"/>
          </a:xfrm>
          <a:custGeom>
            <a:avLst/>
            <a:gdLst/>
            <a:ahLst/>
            <a:cxnLst/>
            <a:rect r="r" b="b" t="t" l="l"/>
            <a:pathLst>
              <a:path h="1778444" w="1458324">
                <a:moveTo>
                  <a:pt x="0" y="0"/>
                </a:moveTo>
                <a:lnTo>
                  <a:pt x="1458324" y="0"/>
                </a:lnTo>
                <a:lnTo>
                  <a:pt x="1458324" y="1778444"/>
                </a:lnTo>
                <a:lnTo>
                  <a:pt x="0" y="1778444"/>
                </a:lnTo>
                <a:lnTo>
                  <a:pt x="0" y="0"/>
                </a:lnTo>
                <a:close/>
              </a:path>
            </a:pathLst>
          </a:custGeom>
          <a:blipFill>
            <a:blip r:embed="rId2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12147745" y="4021138"/>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41079">
            <a:off x="12293824" y="-4219994"/>
            <a:ext cx="11950810" cy="7932350"/>
          </a:xfrm>
          <a:custGeom>
            <a:avLst/>
            <a:gdLst/>
            <a:ahLst/>
            <a:cxnLst/>
            <a:rect r="r" b="b" t="t" l="l"/>
            <a:pathLst>
              <a:path h="7932350" w="11950810">
                <a:moveTo>
                  <a:pt x="0" y="0"/>
                </a:moveTo>
                <a:lnTo>
                  <a:pt x="11950809" y="0"/>
                </a:lnTo>
                <a:lnTo>
                  <a:pt x="11950809" y="7932349"/>
                </a:lnTo>
                <a:lnTo>
                  <a:pt x="0" y="7932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140294">
            <a:off x="10345139" y="1260498"/>
            <a:ext cx="1059238" cy="1270450"/>
          </a:xfrm>
          <a:custGeom>
            <a:avLst/>
            <a:gdLst/>
            <a:ahLst/>
            <a:cxnLst/>
            <a:rect r="r" b="b" t="t" l="l"/>
            <a:pathLst>
              <a:path h="1270450" w="1059238">
                <a:moveTo>
                  <a:pt x="0" y="0"/>
                </a:moveTo>
                <a:lnTo>
                  <a:pt x="1059238" y="0"/>
                </a:lnTo>
                <a:lnTo>
                  <a:pt x="1059238" y="1270450"/>
                </a:lnTo>
                <a:lnTo>
                  <a:pt x="0" y="12704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260234" y="-5340170"/>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447426">
            <a:off x="-8030929" y="4990500"/>
            <a:ext cx="11950810" cy="7932350"/>
          </a:xfrm>
          <a:custGeom>
            <a:avLst/>
            <a:gdLst/>
            <a:ahLst/>
            <a:cxnLst/>
            <a:rect r="r" b="b" t="t" l="l"/>
            <a:pathLst>
              <a:path h="7932350" w="11950810">
                <a:moveTo>
                  <a:pt x="0" y="0"/>
                </a:moveTo>
                <a:lnTo>
                  <a:pt x="11950809" y="0"/>
                </a:lnTo>
                <a:lnTo>
                  <a:pt x="11950809" y="7932350"/>
                </a:lnTo>
                <a:lnTo>
                  <a:pt x="0" y="79323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992395" y="8220540"/>
            <a:ext cx="1461842" cy="1472271"/>
          </a:xfrm>
          <a:custGeom>
            <a:avLst/>
            <a:gdLst/>
            <a:ahLst/>
            <a:cxnLst/>
            <a:rect r="r" b="b" t="t" l="l"/>
            <a:pathLst>
              <a:path h="1472271" w="1461842">
                <a:moveTo>
                  <a:pt x="0" y="0"/>
                </a:moveTo>
                <a:lnTo>
                  <a:pt x="1461843" y="0"/>
                </a:lnTo>
                <a:lnTo>
                  <a:pt x="1461843" y="1472271"/>
                </a:lnTo>
                <a:lnTo>
                  <a:pt x="0" y="14722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719115">
            <a:off x="9184136" y="1904075"/>
            <a:ext cx="1779899" cy="1633057"/>
          </a:xfrm>
          <a:custGeom>
            <a:avLst/>
            <a:gdLst/>
            <a:ahLst/>
            <a:cxnLst/>
            <a:rect r="r" b="b" t="t" l="l"/>
            <a:pathLst>
              <a:path h="1633057" w="1779899">
                <a:moveTo>
                  <a:pt x="0" y="0"/>
                </a:moveTo>
                <a:lnTo>
                  <a:pt x="1779899" y="0"/>
                </a:lnTo>
                <a:lnTo>
                  <a:pt x="1779899" y="1633057"/>
                </a:lnTo>
                <a:lnTo>
                  <a:pt x="0" y="16330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7469016">
            <a:off x="9512607" y="6890313"/>
            <a:ext cx="792241" cy="1899479"/>
          </a:xfrm>
          <a:custGeom>
            <a:avLst/>
            <a:gdLst/>
            <a:ahLst/>
            <a:cxnLst/>
            <a:rect r="r" b="b" t="t" l="l"/>
            <a:pathLst>
              <a:path h="1899479" w="792241">
                <a:moveTo>
                  <a:pt x="0" y="0"/>
                </a:moveTo>
                <a:lnTo>
                  <a:pt x="792241" y="0"/>
                </a:lnTo>
                <a:lnTo>
                  <a:pt x="792241" y="1899479"/>
                </a:lnTo>
                <a:lnTo>
                  <a:pt x="0" y="18994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false" rot="-224562">
            <a:off x="13626401" y="340580"/>
            <a:ext cx="2027196" cy="1359910"/>
          </a:xfrm>
          <a:custGeom>
            <a:avLst/>
            <a:gdLst/>
            <a:ahLst/>
            <a:cxnLst/>
            <a:rect r="r" b="b" t="t" l="l"/>
            <a:pathLst>
              <a:path h="1359910" w="2027196">
                <a:moveTo>
                  <a:pt x="2027196" y="0"/>
                </a:moveTo>
                <a:lnTo>
                  <a:pt x="0" y="0"/>
                </a:lnTo>
                <a:lnTo>
                  <a:pt x="0" y="1359911"/>
                </a:lnTo>
                <a:lnTo>
                  <a:pt x="2027196" y="1359911"/>
                </a:lnTo>
                <a:lnTo>
                  <a:pt x="2027196"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true" flipV="false" rot="-1250543">
            <a:off x="15003054" y="6701171"/>
            <a:ext cx="4462083" cy="4183203"/>
          </a:xfrm>
          <a:custGeom>
            <a:avLst/>
            <a:gdLst/>
            <a:ahLst/>
            <a:cxnLst/>
            <a:rect r="r" b="b" t="t" l="l"/>
            <a:pathLst>
              <a:path h="4183203" w="4462083">
                <a:moveTo>
                  <a:pt x="4462083" y="0"/>
                </a:moveTo>
                <a:lnTo>
                  <a:pt x="0" y="0"/>
                </a:lnTo>
                <a:lnTo>
                  <a:pt x="0" y="4183203"/>
                </a:lnTo>
                <a:lnTo>
                  <a:pt x="4462083" y="4183203"/>
                </a:lnTo>
                <a:lnTo>
                  <a:pt x="4462083"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8901596" y="811998"/>
            <a:ext cx="9300258" cy="4126989"/>
          </a:xfrm>
          <a:custGeom>
            <a:avLst/>
            <a:gdLst/>
            <a:ahLst/>
            <a:cxnLst/>
            <a:rect r="r" b="b" t="t" l="l"/>
            <a:pathLst>
              <a:path h="4126989" w="9300258">
                <a:moveTo>
                  <a:pt x="0" y="0"/>
                </a:moveTo>
                <a:lnTo>
                  <a:pt x="9300258" y="0"/>
                </a:lnTo>
                <a:lnTo>
                  <a:pt x="9300258" y="4126989"/>
                </a:lnTo>
                <a:lnTo>
                  <a:pt x="0" y="4126989"/>
                </a:lnTo>
                <a:lnTo>
                  <a:pt x="0" y="0"/>
                </a:lnTo>
                <a:close/>
              </a:path>
            </a:pathLst>
          </a:custGeom>
          <a:blipFill>
            <a:blip r:embed="rId20"/>
            <a:stretch>
              <a:fillRect l="0" t="0" r="0" b="0"/>
            </a:stretch>
          </a:blipFill>
        </p:spPr>
      </p:sp>
      <p:sp>
        <p:nvSpPr>
          <p:cNvPr name="Freeform 13" id="13"/>
          <p:cNvSpPr/>
          <p:nvPr/>
        </p:nvSpPr>
        <p:spPr>
          <a:xfrm flipH="false" flipV="false" rot="0">
            <a:off x="8901596" y="5143500"/>
            <a:ext cx="9300258" cy="3638726"/>
          </a:xfrm>
          <a:custGeom>
            <a:avLst/>
            <a:gdLst/>
            <a:ahLst/>
            <a:cxnLst/>
            <a:rect r="r" b="b" t="t" l="l"/>
            <a:pathLst>
              <a:path h="3638726" w="9300258">
                <a:moveTo>
                  <a:pt x="0" y="0"/>
                </a:moveTo>
                <a:lnTo>
                  <a:pt x="9300258" y="0"/>
                </a:lnTo>
                <a:lnTo>
                  <a:pt x="9300258" y="3638726"/>
                </a:lnTo>
                <a:lnTo>
                  <a:pt x="0" y="3638726"/>
                </a:lnTo>
                <a:lnTo>
                  <a:pt x="0" y="0"/>
                </a:lnTo>
                <a:close/>
              </a:path>
            </a:pathLst>
          </a:custGeom>
          <a:blipFill>
            <a:blip r:embed="rId21"/>
            <a:stretch>
              <a:fillRect l="0" t="0" r="0" b="0"/>
            </a:stretch>
          </a:blipFill>
        </p:spPr>
      </p:sp>
      <p:sp>
        <p:nvSpPr>
          <p:cNvPr name="TextBox 14" id="14"/>
          <p:cNvSpPr txBox="true"/>
          <p:nvPr/>
        </p:nvSpPr>
        <p:spPr>
          <a:xfrm rot="0">
            <a:off x="94531" y="242187"/>
            <a:ext cx="7563453" cy="1225346"/>
          </a:xfrm>
          <a:prstGeom prst="rect">
            <a:avLst/>
          </a:prstGeom>
        </p:spPr>
        <p:txBody>
          <a:bodyPr anchor="t" rtlCol="false" tIns="0" lIns="0" bIns="0" rIns="0">
            <a:spAutoFit/>
          </a:bodyPr>
          <a:lstStyle/>
          <a:p>
            <a:pPr algn="l">
              <a:lnSpc>
                <a:spcPts val="4709"/>
              </a:lnSpc>
            </a:pPr>
            <a:r>
              <a:rPr lang="en-US" sz="4709" spc="94">
                <a:solidFill>
                  <a:srgbClr val="000000"/>
                </a:solidFill>
                <a:latin typeface="Wedges"/>
                <a:ea typeface="Wedges"/>
                <a:cs typeface="Wedges"/>
                <a:sym typeface="Wedges"/>
              </a:rPr>
              <a:t>Testing Skala likert web ngafe yuk</a:t>
            </a:r>
          </a:p>
        </p:txBody>
      </p:sp>
      <p:sp>
        <p:nvSpPr>
          <p:cNvPr name="TextBox 15" id="15"/>
          <p:cNvSpPr txBox="true"/>
          <p:nvPr/>
        </p:nvSpPr>
        <p:spPr>
          <a:xfrm rot="0">
            <a:off x="423415" y="1862832"/>
            <a:ext cx="8001932" cy="6076110"/>
          </a:xfrm>
          <a:prstGeom prst="rect">
            <a:avLst/>
          </a:prstGeom>
        </p:spPr>
        <p:txBody>
          <a:bodyPr anchor="t" rtlCol="false" tIns="0" lIns="0" bIns="0" rIns="0">
            <a:spAutoFit/>
          </a:bodyPr>
          <a:lstStyle/>
          <a:p>
            <a:pPr algn="just">
              <a:lnSpc>
                <a:spcPts val="3721"/>
              </a:lnSpc>
            </a:pPr>
            <a:r>
              <a:rPr lang="en-US" sz="2658" b="true">
                <a:solidFill>
                  <a:srgbClr val="000000"/>
                </a:solidFill>
                <a:latin typeface="Poppins Bold"/>
                <a:ea typeface="Poppins Bold"/>
                <a:cs typeface="Poppins Bold"/>
                <a:sym typeface="Poppins Bold"/>
              </a:rPr>
              <a:t>Hasilnya sangat memuaskan, menurut analisis data yang </a:t>
            </a:r>
            <a:r>
              <a:rPr lang="en-US" sz="2658" b="true">
                <a:solidFill>
                  <a:srgbClr val="000000"/>
                </a:solidFill>
                <a:latin typeface="Poppins Bold"/>
                <a:ea typeface="Poppins Bold"/>
                <a:cs typeface="Poppins Bold"/>
                <a:sym typeface="Poppins Bold"/>
              </a:rPr>
              <a:t>diperoleh dari skala Likert. Tingkat keberhasilan dalam menyelesaikan tugas adalah (94,16%) persen, dan sebagian besar responden (92,5%) sangat puas atau puas dengan layanan yang diberikan. Selain itu, tidak ada kesalahan dalam proses interaksi, dan waktu penyelesaian tugas rata-rata dianggap efisien. Hasil ini menunjukkan bahwa produk atau sistem yang dievaluasi beroperasi dengan baik dan dapat memenuhi ekspektasi</a:t>
            </a:r>
          </a:p>
          <a:p>
            <a:pPr algn="just" marL="0" indent="0" lvl="0">
              <a:lnSpc>
                <a:spcPts val="3721"/>
              </a:lnSpc>
              <a:spcBef>
                <a:spcPct val="0"/>
              </a:spcBef>
            </a:pPr>
            <a:r>
              <a:rPr lang="en-US" b="true" sz="2658">
                <a:solidFill>
                  <a:srgbClr val="000000"/>
                </a:solidFill>
                <a:latin typeface="Poppins Bold"/>
                <a:ea typeface="Poppins Bold"/>
                <a:cs typeface="Poppins Bold"/>
                <a:sym typeface="Poppins Bold"/>
              </a:rPr>
              <a:t>pengguna.</a:t>
            </a:r>
          </a:p>
        </p:txBody>
      </p:sp>
      <p:sp>
        <p:nvSpPr>
          <p:cNvPr name="TextBox 16" id="16"/>
          <p:cNvSpPr txBox="true"/>
          <p:nvPr/>
        </p:nvSpPr>
        <p:spPr>
          <a:xfrm rot="0">
            <a:off x="638435" y="9229901"/>
            <a:ext cx="19424897" cy="264160"/>
          </a:xfrm>
          <a:prstGeom prst="rect">
            <a:avLst/>
          </a:prstGeom>
        </p:spPr>
        <p:txBody>
          <a:bodyPr anchor="t" rtlCol="false" tIns="0" lIns="0" bIns="0" rIns="0">
            <a:spAutoFit/>
          </a:bodyPr>
          <a:lstStyle/>
          <a:p>
            <a:pPr algn="l">
              <a:lnSpc>
                <a:spcPts val="2240"/>
              </a:lnSpc>
              <a:spcBef>
                <a:spcPct val="0"/>
              </a:spcBef>
            </a:pPr>
            <a:r>
              <a:rPr lang="en-US" sz="1600">
                <a:solidFill>
                  <a:srgbClr val="000000"/>
                </a:solidFill>
                <a:latin typeface="Canva Sans"/>
                <a:ea typeface="Canva Sans"/>
                <a:cs typeface="Canva Sans"/>
                <a:sym typeface="Canva Sans"/>
              </a:rPr>
              <a:t>https://docs.google.com/spreadsheets/d/1r02XCjSeP6ReDKeMj2_abudBsFIy6_euVqMmMCya1iw/edit?resourcekey=&amp;gid=1829718061#gid=1829718061</a:t>
            </a:r>
          </a:p>
        </p:txBody>
      </p:sp>
      <p:sp>
        <p:nvSpPr>
          <p:cNvPr name="Freeform 17" id="17"/>
          <p:cNvSpPr/>
          <p:nvPr/>
        </p:nvSpPr>
        <p:spPr>
          <a:xfrm flipH="false" flipV="false" rot="0">
            <a:off x="15695820" y="8701014"/>
            <a:ext cx="963560" cy="1175073"/>
          </a:xfrm>
          <a:custGeom>
            <a:avLst/>
            <a:gdLst/>
            <a:ahLst/>
            <a:cxnLst/>
            <a:rect r="r" b="b" t="t" l="l"/>
            <a:pathLst>
              <a:path h="1175073" w="963560">
                <a:moveTo>
                  <a:pt x="0" y="0"/>
                </a:moveTo>
                <a:lnTo>
                  <a:pt x="963560" y="0"/>
                </a:lnTo>
                <a:lnTo>
                  <a:pt x="963560" y="1175073"/>
                </a:lnTo>
                <a:lnTo>
                  <a:pt x="0" y="1175073"/>
                </a:lnTo>
                <a:lnTo>
                  <a:pt x="0" y="0"/>
                </a:lnTo>
                <a:close/>
              </a:path>
            </a:pathLst>
          </a:custGeom>
          <a:blipFill>
            <a:blip r:embed="rId22"/>
            <a:stretch>
              <a:fillRect l="0" t="0" r="0" b="0"/>
            </a:stretch>
          </a:blipFill>
        </p:spPr>
      </p:sp>
      <p:sp>
        <p:nvSpPr>
          <p:cNvPr name="Freeform 18" id="18"/>
          <p:cNvSpPr/>
          <p:nvPr/>
        </p:nvSpPr>
        <p:spPr>
          <a:xfrm flipH="false" flipV="false" rot="0">
            <a:off x="16784374" y="8603951"/>
            <a:ext cx="1308698" cy="1308698"/>
          </a:xfrm>
          <a:custGeom>
            <a:avLst/>
            <a:gdLst/>
            <a:ahLst/>
            <a:cxnLst/>
            <a:rect r="r" b="b" t="t" l="l"/>
            <a:pathLst>
              <a:path h="1308698" w="1308698">
                <a:moveTo>
                  <a:pt x="0" y="0"/>
                </a:moveTo>
                <a:lnTo>
                  <a:pt x="1308698" y="0"/>
                </a:lnTo>
                <a:lnTo>
                  <a:pt x="1308698" y="1308698"/>
                </a:lnTo>
                <a:lnTo>
                  <a:pt x="0" y="1308698"/>
                </a:lnTo>
                <a:lnTo>
                  <a:pt x="0" y="0"/>
                </a:lnTo>
                <a:close/>
              </a:path>
            </a:pathLst>
          </a:custGeom>
          <a:blipFill>
            <a:blip r:embed="rId2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11680695" y="3870325"/>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41079">
            <a:off x="12293824" y="-4219994"/>
            <a:ext cx="11950810" cy="7932350"/>
          </a:xfrm>
          <a:custGeom>
            <a:avLst/>
            <a:gdLst/>
            <a:ahLst/>
            <a:cxnLst/>
            <a:rect r="r" b="b" t="t" l="l"/>
            <a:pathLst>
              <a:path h="7932350" w="11950810">
                <a:moveTo>
                  <a:pt x="0" y="0"/>
                </a:moveTo>
                <a:lnTo>
                  <a:pt x="11950809" y="0"/>
                </a:lnTo>
                <a:lnTo>
                  <a:pt x="11950809" y="7932349"/>
                </a:lnTo>
                <a:lnTo>
                  <a:pt x="0" y="7932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55067">
            <a:off x="16622743" y="2546898"/>
            <a:ext cx="1472243" cy="1350783"/>
          </a:xfrm>
          <a:custGeom>
            <a:avLst/>
            <a:gdLst/>
            <a:ahLst/>
            <a:cxnLst/>
            <a:rect r="r" b="b" t="t" l="l"/>
            <a:pathLst>
              <a:path h="1350783" w="1472243">
                <a:moveTo>
                  <a:pt x="0" y="0"/>
                </a:moveTo>
                <a:lnTo>
                  <a:pt x="1472243" y="0"/>
                </a:lnTo>
                <a:lnTo>
                  <a:pt x="1472243" y="1350783"/>
                </a:lnTo>
                <a:lnTo>
                  <a:pt x="0" y="1350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418259" y="-6178158"/>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4760311">
            <a:off x="2881122" y="-244522"/>
            <a:ext cx="1059238" cy="1270450"/>
          </a:xfrm>
          <a:custGeom>
            <a:avLst/>
            <a:gdLst/>
            <a:ahLst/>
            <a:cxnLst/>
            <a:rect r="r" b="b" t="t" l="l"/>
            <a:pathLst>
              <a:path h="1270450" w="1059238">
                <a:moveTo>
                  <a:pt x="0" y="0"/>
                </a:moveTo>
                <a:lnTo>
                  <a:pt x="1059238" y="0"/>
                </a:lnTo>
                <a:lnTo>
                  <a:pt x="1059238" y="1270450"/>
                </a:lnTo>
                <a:lnTo>
                  <a:pt x="0" y="1270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689351" y="8956675"/>
            <a:ext cx="5281438" cy="1932126"/>
          </a:xfrm>
          <a:custGeom>
            <a:avLst/>
            <a:gdLst/>
            <a:ahLst/>
            <a:cxnLst/>
            <a:rect r="r" b="b" t="t" l="l"/>
            <a:pathLst>
              <a:path h="1932126" w="5281438">
                <a:moveTo>
                  <a:pt x="0" y="0"/>
                </a:moveTo>
                <a:lnTo>
                  <a:pt x="5281438" y="0"/>
                </a:lnTo>
                <a:lnTo>
                  <a:pt x="5281438" y="1932126"/>
                </a:lnTo>
                <a:lnTo>
                  <a:pt x="0" y="19321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9289462">
            <a:off x="11384518" y="2023701"/>
            <a:ext cx="792241" cy="1899479"/>
          </a:xfrm>
          <a:custGeom>
            <a:avLst/>
            <a:gdLst/>
            <a:ahLst/>
            <a:cxnLst/>
            <a:rect r="r" b="b" t="t" l="l"/>
            <a:pathLst>
              <a:path h="1899479" w="792241">
                <a:moveTo>
                  <a:pt x="0" y="0"/>
                </a:moveTo>
                <a:lnTo>
                  <a:pt x="792241" y="0"/>
                </a:lnTo>
                <a:lnTo>
                  <a:pt x="792241" y="1899480"/>
                </a:lnTo>
                <a:lnTo>
                  <a:pt x="0" y="18994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7447426">
            <a:off x="-6808864" y="5292125"/>
            <a:ext cx="11950810" cy="7932350"/>
          </a:xfrm>
          <a:custGeom>
            <a:avLst/>
            <a:gdLst/>
            <a:ahLst/>
            <a:cxnLst/>
            <a:rect r="r" b="b" t="t" l="l"/>
            <a:pathLst>
              <a:path h="7932350" w="11950810">
                <a:moveTo>
                  <a:pt x="0" y="0"/>
                </a:moveTo>
                <a:lnTo>
                  <a:pt x="11950810" y="0"/>
                </a:lnTo>
                <a:lnTo>
                  <a:pt x="11950810" y="7932350"/>
                </a:lnTo>
                <a:lnTo>
                  <a:pt x="0" y="7932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4062" y="1877841"/>
            <a:ext cx="5597886" cy="4233401"/>
          </a:xfrm>
          <a:custGeom>
            <a:avLst/>
            <a:gdLst/>
            <a:ahLst/>
            <a:cxnLst/>
            <a:rect r="r" b="b" t="t" l="l"/>
            <a:pathLst>
              <a:path h="4233401" w="5597886">
                <a:moveTo>
                  <a:pt x="0" y="0"/>
                </a:moveTo>
                <a:lnTo>
                  <a:pt x="5597886" y="0"/>
                </a:lnTo>
                <a:lnTo>
                  <a:pt x="5597886" y="4233401"/>
                </a:lnTo>
                <a:lnTo>
                  <a:pt x="0" y="4233401"/>
                </a:lnTo>
                <a:lnTo>
                  <a:pt x="0" y="0"/>
                </a:lnTo>
                <a:close/>
              </a:path>
            </a:pathLst>
          </a:custGeom>
          <a:blipFill>
            <a:blip r:embed="rId14"/>
            <a:stretch>
              <a:fillRect l="0" t="0" r="0" b="0"/>
            </a:stretch>
          </a:blipFill>
        </p:spPr>
      </p:sp>
      <p:sp>
        <p:nvSpPr>
          <p:cNvPr name="Freeform 11" id="11"/>
          <p:cNvSpPr/>
          <p:nvPr/>
        </p:nvSpPr>
        <p:spPr>
          <a:xfrm flipH="false" flipV="false" rot="0">
            <a:off x="456887" y="5552180"/>
            <a:ext cx="5345061" cy="4075609"/>
          </a:xfrm>
          <a:custGeom>
            <a:avLst/>
            <a:gdLst/>
            <a:ahLst/>
            <a:cxnLst/>
            <a:rect r="r" b="b" t="t" l="l"/>
            <a:pathLst>
              <a:path h="4075609" w="5345061">
                <a:moveTo>
                  <a:pt x="0" y="0"/>
                </a:moveTo>
                <a:lnTo>
                  <a:pt x="5345061" y="0"/>
                </a:lnTo>
                <a:lnTo>
                  <a:pt x="5345061" y="4075609"/>
                </a:lnTo>
                <a:lnTo>
                  <a:pt x="0" y="4075609"/>
                </a:lnTo>
                <a:lnTo>
                  <a:pt x="0" y="0"/>
                </a:lnTo>
                <a:close/>
              </a:path>
            </a:pathLst>
          </a:custGeom>
          <a:blipFill>
            <a:blip r:embed="rId15"/>
            <a:stretch>
              <a:fillRect l="0" t="0" r="0" b="0"/>
            </a:stretch>
          </a:blipFill>
        </p:spPr>
      </p:sp>
      <p:sp>
        <p:nvSpPr>
          <p:cNvPr name="Freeform 12" id="12"/>
          <p:cNvSpPr/>
          <p:nvPr/>
        </p:nvSpPr>
        <p:spPr>
          <a:xfrm flipH="false" flipV="false" rot="0">
            <a:off x="5801948" y="5242870"/>
            <a:ext cx="2636433" cy="4384919"/>
          </a:xfrm>
          <a:custGeom>
            <a:avLst/>
            <a:gdLst/>
            <a:ahLst/>
            <a:cxnLst/>
            <a:rect r="r" b="b" t="t" l="l"/>
            <a:pathLst>
              <a:path h="4384919" w="2636433">
                <a:moveTo>
                  <a:pt x="0" y="0"/>
                </a:moveTo>
                <a:lnTo>
                  <a:pt x="2636432" y="0"/>
                </a:lnTo>
                <a:lnTo>
                  <a:pt x="2636432" y="4384919"/>
                </a:lnTo>
                <a:lnTo>
                  <a:pt x="0" y="4384919"/>
                </a:lnTo>
                <a:lnTo>
                  <a:pt x="0" y="0"/>
                </a:lnTo>
                <a:close/>
              </a:path>
            </a:pathLst>
          </a:custGeom>
          <a:blipFill>
            <a:blip r:embed="rId16"/>
            <a:stretch>
              <a:fillRect l="0" t="0" r="0" b="0"/>
            </a:stretch>
          </a:blipFill>
        </p:spPr>
      </p:sp>
      <p:sp>
        <p:nvSpPr>
          <p:cNvPr name="Freeform 13" id="13"/>
          <p:cNvSpPr/>
          <p:nvPr/>
        </p:nvSpPr>
        <p:spPr>
          <a:xfrm flipH="false" flipV="false" rot="0">
            <a:off x="5055556" y="1877841"/>
            <a:ext cx="2907735" cy="3396797"/>
          </a:xfrm>
          <a:custGeom>
            <a:avLst/>
            <a:gdLst/>
            <a:ahLst/>
            <a:cxnLst/>
            <a:rect r="r" b="b" t="t" l="l"/>
            <a:pathLst>
              <a:path h="3396797" w="2907735">
                <a:moveTo>
                  <a:pt x="0" y="0"/>
                </a:moveTo>
                <a:lnTo>
                  <a:pt x="2907735" y="0"/>
                </a:lnTo>
                <a:lnTo>
                  <a:pt x="2907735" y="3396797"/>
                </a:lnTo>
                <a:lnTo>
                  <a:pt x="0" y="3396797"/>
                </a:lnTo>
                <a:lnTo>
                  <a:pt x="0" y="0"/>
                </a:lnTo>
                <a:close/>
              </a:path>
            </a:pathLst>
          </a:custGeom>
          <a:blipFill>
            <a:blip r:embed="rId17"/>
            <a:stretch>
              <a:fillRect l="0" t="0" r="-10355" b="0"/>
            </a:stretch>
          </a:blipFill>
        </p:spPr>
      </p:sp>
      <p:sp>
        <p:nvSpPr>
          <p:cNvPr name="Freeform 14" id="14"/>
          <p:cNvSpPr/>
          <p:nvPr/>
        </p:nvSpPr>
        <p:spPr>
          <a:xfrm flipH="false" flipV="false" rot="0">
            <a:off x="3752246" y="4788468"/>
            <a:ext cx="2606620" cy="3385221"/>
          </a:xfrm>
          <a:custGeom>
            <a:avLst/>
            <a:gdLst/>
            <a:ahLst/>
            <a:cxnLst/>
            <a:rect r="r" b="b" t="t" l="l"/>
            <a:pathLst>
              <a:path h="3385221" w="2606620">
                <a:moveTo>
                  <a:pt x="0" y="0"/>
                </a:moveTo>
                <a:lnTo>
                  <a:pt x="2606620" y="0"/>
                </a:lnTo>
                <a:lnTo>
                  <a:pt x="2606620" y="3385221"/>
                </a:lnTo>
                <a:lnTo>
                  <a:pt x="0" y="3385221"/>
                </a:lnTo>
                <a:lnTo>
                  <a:pt x="0" y="0"/>
                </a:lnTo>
                <a:close/>
              </a:path>
            </a:pathLst>
          </a:custGeom>
          <a:blipFill>
            <a:blip r:embed="rId18"/>
            <a:stretch>
              <a:fillRect l="0" t="0" r="0" b="0"/>
            </a:stretch>
          </a:blipFill>
        </p:spPr>
      </p:sp>
      <p:sp>
        <p:nvSpPr>
          <p:cNvPr name="Freeform 15" id="15"/>
          <p:cNvSpPr/>
          <p:nvPr/>
        </p:nvSpPr>
        <p:spPr>
          <a:xfrm flipH="false" flipV="false" rot="0">
            <a:off x="12543145" y="1637147"/>
            <a:ext cx="4191219" cy="3421083"/>
          </a:xfrm>
          <a:custGeom>
            <a:avLst/>
            <a:gdLst/>
            <a:ahLst/>
            <a:cxnLst/>
            <a:rect r="r" b="b" t="t" l="l"/>
            <a:pathLst>
              <a:path h="3421083" w="4191219">
                <a:moveTo>
                  <a:pt x="0" y="0"/>
                </a:moveTo>
                <a:lnTo>
                  <a:pt x="4191219" y="0"/>
                </a:lnTo>
                <a:lnTo>
                  <a:pt x="4191219" y="3421083"/>
                </a:lnTo>
                <a:lnTo>
                  <a:pt x="0" y="3421083"/>
                </a:lnTo>
                <a:lnTo>
                  <a:pt x="0" y="0"/>
                </a:lnTo>
                <a:close/>
              </a:path>
            </a:pathLst>
          </a:custGeom>
          <a:blipFill>
            <a:blip r:embed="rId19"/>
            <a:stretch>
              <a:fillRect l="0" t="0" r="0" b="0"/>
            </a:stretch>
          </a:blipFill>
        </p:spPr>
      </p:sp>
      <p:sp>
        <p:nvSpPr>
          <p:cNvPr name="Freeform 16" id="16"/>
          <p:cNvSpPr/>
          <p:nvPr/>
        </p:nvSpPr>
        <p:spPr>
          <a:xfrm flipH="true" flipV="false" rot="0">
            <a:off x="15559143" y="4236808"/>
            <a:ext cx="2590318" cy="4317197"/>
          </a:xfrm>
          <a:custGeom>
            <a:avLst/>
            <a:gdLst/>
            <a:ahLst/>
            <a:cxnLst/>
            <a:rect r="r" b="b" t="t" l="l"/>
            <a:pathLst>
              <a:path h="4317197" w="2590318">
                <a:moveTo>
                  <a:pt x="2590319" y="0"/>
                </a:moveTo>
                <a:lnTo>
                  <a:pt x="0" y="0"/>
                </a:lnTo>
                <a:lnTo>
                  <a:pt x="0" y="4317197"/>
                </a:lnTo>
                <a:lnTo>
                  <a:pt x="2590319" y="4317197"/>
                </a:lnTo>
                <a:lnTo>
                  <a:pt x="2590319" y="0"/>
                </a:lnTo>
                <a:close/>
              </a:path>
            </a:pathLst>
          </a:custGeom>
          <a:blipFill>
            <a:blip r:embed="rId20"/>
            <a:stretch>
              <a:fillRect l="0" t="0" r="0" b="0"/>
            </a:stretch>
          </a:blipFill>
        </p:spPr>
      </p:sp>
      <p:sp>
        <p:nvSpPr>
          <p:cNvPr name="Freeform 17" id="17"/>
          <p:cNvSpPr/>
          <p:nvPr/>
        </p:nvSpPr>
        <p:spPr>
          <a:xfrm flipH="false" flipV="false" rot="0">
            <a:off x="11318665" y="4540357"/>
            <a:ext cx="2741373" cy="4217497"/>
          </a:xfrm>
          <a:custGeom>
            <a:avLst/>
            <a:gdLst/>
            <a:ahLst/>
            <a:cxnLst/>
            <a:rect r="r" b="b" t="t" l="l"/>
            <a:pathLst>
              <a:path h="4217497" w="2741373">
                <a:moveTo>
                  <a:pt x="0" y="0"/>
                </a:moveTo>
                <a:lnTo>
                  <a:pt x="2741372" y="0"/>
                </a:lnTo>
                <a:lnTo>
                  <a:pt x="2741372" y="4217496"/>
                </a:lnTo>
                <a:lnTo>
                  <a:pt x="0" y="4217496"/>
                </a:lnTo>
                <a:lnTo>
                  <a:pt x="0" y="0"/>
                </a:lnTo>
                <a:close/>
              </a:path>
            </a:pathLst>
          </a:custGeom>
          <a:blipFill>
            <a:blip r:embed="rId21"/>
            <a:stretch>
              <a:fillRect l="0" t="0" r="0" b="0"/>
            </a:stretch>
          </a:blipFill>
        </p:spPr>
      </p:sp>
      <p:sp>
        <p:nvSpPr>
          <p:cNvPr name="Freeform 18" id="18"/>
          <p:cNvSpPr/>
          <p:nvPr/>
        </p:nvSpPr>
        <p:spPr>
          <a:xfrm flipH="false" flipV="false" rot="0">
            <a:off x="13419445" y="4415164"/>
            <a:ext cx="2817635" cy="5212625"/>
          </a:xfrm>
          <a:custGeom>
            <a:avLst/>
            <a:gdLst/>
            <a:ahLst/>
            <a:cxnLst/>
            <a:rect r="r" b="b" t="t" l="l"/>
            <a:pathLst>
              <a:path h="5212625" w="2817635">
                <a:moveTo>
                  <a:pt x="0" y="0"/>
                </a:moveTo>
                <a:lnTo>
                  <a:pt x="2817635" y="0"/>
                </a:lnTo>
                <a:lnTo>
                  <a:pt x="2817635" y="5212625"/>
                </a:lnTo>
                <a:lnTo>
                  <a:pt x="0" y="5212625"/>
                </a:lnTo>
                <a:lnTo>
                  <a:pt x="0" y="0"/>
                </a:lnTo>
                <a:close/>
              </a:path>
            </a:pathLst>
          </a:custGeom>
          <a:blipFill>
            <a:blip r:embed="rId22"/>
            <a:stretch>
              <a:fillRect l="0" t="0" r="0" b="0"/>
            </a:stretch>
          </a:blipFill>
        </p:spPr>
      </p:sp>
      <p:sp>
        <p:nvSpPr>
          <p:cNvPr name="TextBox 19" id="19"/>
          <p:cNvSpPr txBox="true"/>
          <p:nvPr/>
        </p:nvSpPr>
        <p:spPr>
          <a:xfrm rot="0">
            <a:off x="8622447" y="1589522"/>
            <a:ext cx="2530048" cy="8333216"/>
          </a:xfrm>
          <a:prstGeom prst="rect">
            <a:avLst/>
          </a:prstGeom>
        </p:spPr>
        <p:txBody>
          <a:bodyPr anchor="t" rtlCol="false" tIns="0" lIns="0" bIns="0" rIns="0">
            <a:spAutoFit/>
          </a:bodyPr>
          <a:lstStyle/>
          <a:p>
            <a:pPr algn="ctr" marL="0" indent="0" lvl="0">
              <a:lnSpc>
                <a:spcPts val="2688"/>
              </a:lnSpc>
              <a:spcBef>
                <a:spcPct val="0"/>
              </a:spcBef>
            </a:pPr>
            <a:r>
              <a:rPr lang="en-US" b="true" sz="1920">
                <a:solidFill>
                  <a:srgbClr val="000000"/>
                </a:solidFill>
                <a:latin typeface="Poppins Bold"/>
                <a:ea typeface="Poppins Bold"/>
                <a:cs typeface="Poppins Bold"/>
                <a:sym typeface="Poppins Bold"/>
              </a:rPr>
              <a:t>Dalam pengembangan website Ngafe Yuk, kami melibatkan berbagai kalangan pengguna, termasuk mahasiswa dan pekerja kantoran, untuk melakukan pengujian dan memberikan masukan. Hal ini memungkinkan kami menciptakan website yang informatif, up-to-date, dan mampu memenuhi kebutuhan cafe enthusiast dalam mencari rekomendasi kafe terbaik di Purwokerto.</a:t>
            </a:r>
          </a:p>
        </p:txBody>
      </p:sp>
      <p:sp>
        <p:nvSpPr>
          <p:cNvPr name="TextBox 20" id="20"/>
          <p:cNvSpPr txBox="true"/>
          <p:nvPr/>
        </p:nvSpPr>
        <p:spPr>
          <a:xfrm rot="0">
            <a:off x="3863059" y="736600"/>
            <a:ext cx="16774172" cy="669925"/>
          </a:xfrm>
          <a:prstGeom prst="rect">
            <a:avLst/>
          </a:prstGeom>
        </p:spPr>
        <p:txBody>
          <a:bodyPr anchor="t" rtlCol="false" tIns="0" lIns="0" bIns="0" rIns="0">
            <a:spAutoFit/>
          </a:bodyPr>
          <a:lstStyle/>
          <a:p>
            <a:pPr algn="l">
              <a:lnSpc>
                <a:spcPts val="5000"/>
              </a:lnSpc>
            </a:pPr>
            <a:r>
              <a:rPr lang="en-US" sz="5000" spc="100">
                <a:solidFill>
                  <a:srgbClr val="000000"/>
                </a:solidFill>
                <a:latin typeface="Wedges"/>
                <a:ea typeface="Wedges"/>
                <a:cs typeface="Wedges"/>
                <a:sym typeface="Wedges"/>
              </a:rPr>
              <a:t>DOKUMENTASI SAAT DEVELOP DAN TESTING</a:t>
            </a:r>
          </a:p>
        </p:txBody>
      </p:sp>
      <p:sp>
        <p:nvSpPr>
          <p:cNvPr name="Freeform 21" id="21"/>
          <p:cNvSpPr/>
          <p:nvPr/>
        </p:nvSpPr>
        <p:spPr>
          <a:xfrm flipH="false" flipV="false" rot="0">
            <a:off x="456887" y="264823"/>
            <a:ext cx="1023396" cy="1248044"/>
          </a:xfrm>
          <a:custGeom>
            <a:avLst/>
            <a:gdLst/>
            <a:ahLst/>
            <a:cxnLst/>
            <a:rect r="r" b="b" t="t" l="l"/>
            <a:pathLst>
              <a:path h="1248044" w="1023396">
                <a:moveTo>
                  <a:pt x="0" y="0"/>
                </a:moveTo>
                <a:lnTo>
                  <a:pt x="1023395" y="0"/>
                </a:lnTo>
                <a:lnTo>
                  <a:pt x="1023395" y="1248043"/>
                </a:lnTo>
                <a:lnTo>
                  <a:pt x="0" y="1248043"/>
                </a:lnTo>
                <a:lnTo>
                  <a:pt x="0" y="0"/>
                </a:lnTo>
                <a:close/>
              </a:path>
            </a:pathLst>
          </a:custGeom>
          <a:blipFill>
            <a:blip r:embed="rId23"/>
            <a:stretch>
              <a:fillRect l="0" t="0" r="0" b="0"/>
            </a:stretch>
          </a:blipFill>
        </p:spPr>
      </p:sp>
      <p:sp>
        <p:nvSpPr>
          <p:cNvPr name="Freeform 22" id="22"/>
          <p:cNvSpPr/>
          <p:nvPr/>
        </p:nvSpPr>
        <p:spPr>
          <a:xfrm flipH="false" flipV="false" rot="0">
            <a:off x="1613039" y="161733"/>
            <a:ext cx="1389966" cy="1389966"/>
          </a:xfrm>
          <a:custGeom>
            <a:avLst/>
            <a:gdLst/>
            <a:ahLst/>
            <a:cxnLst/>
            <a:rect r="r" b="b" t="t" l="l"/>
            <a:pathLst>
              <a:path h="1389966" w="1389966">
                <a:moveTo>
                  <a:pt x="0" y="0"/>
                </a:moveTo>
                <a:lnTo>
                  <a:pt x="1389966" y="0"/>
                </a:lnTo>
                <a:lnTo>
                  <a:pt x="1389966" y="1389966"/>
                </a:lnTo>
                <a:lnTo>
                  <a:pt x="0" y="1389966"/>
                </a:lnTo>
                <a:lnTo>
                  <a:pt x="0" y="0"/>
                </a:lnTo>
                <a:close/>
              </a:path>
            </a:pathLst>
          </a:custGeom>
          <a:blipFill>
            <a:blip r:embed="rId2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3287121" y="-4541684"/>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7797" y="3422651"/>
            <a:ext cx="11102576" cy="1720849"/>
          </a:xfrm>
          <a:prstGeom prst="rect">
            <a:avLst/>
          </a:prstGeom>
        </p:spPr>
        <p:txBody>
          <a:bodyPr anchor="t" rtlCol="false" tIns="0" lIns="0" bIns="0" rIns="0">
            <a:spAutoFit/>
          </a:bodyPr>
          <a:lstStyle/>
          <a:p>
            <a:pPr algn="l">
              <a:lnSpc>
                <a:spcPts val="12999"/>
              </a:lnSpc>
            </a:pPr>
            <a:r>
              <a:rPr lang="en-US" sz="12999" spc="259">
                <a:solidFill>
                  <a:srgbClr val="000000"/>
                </a:solidFill>
                <a:latin typeface="Wedges"/>
                <a:ea typeface="Wedges"/>
                <a:cs typeface="Wedges"/>
                <a:sym typeface="Wedges"/>
              </a:rPr>
              <a:t>THANK YOU</a:t>
            </a:r>
          </a:p>
        </p:txBody>
      </p:sp>
      <p:sp>
        <p:nvSpPr>
          <p:cNvPr name="Freeform 4" id="4"/>
          <p:cNvSpPr/>
          <p:nvPr/>
        </p:nvSpPr>
        <p:spPr>
          <a:xfrm flipH="false" flipV="false" rot="0">
            <a:off x="8771831" y="6952903"/>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760260" y="7717674"/>
            <a:ext cx="1469851" cy="1816499"/>
          </a:xfrm>
          <a:custGeom>
            <a:avLst/>
            <a:gdLst/>
            <a:ahLst/>
            <a:cxnLst/>
            <a:rect r="r" b="b" t="t" l="l"/>
            <a:pathLst>
              <a:path h="1816499" w="1469851">
                <a:moveTo>
                  <a:pt x="0" y="0"/>
                </a:moveTo>
                <a:lnTo>
                  <a:pt x="1469850" y="0"/>
                </a:lnTo>
                <a:lnTo>
                  <a:pt x="1469850" y="1816499"/>
                </a:lnTo>
                <a:lnTo>
                  <a:pt x="0" y="1816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66344">
            <a:off x="-1484088" y="6738869"/>
            <a:ext cx="5025576" cy="4711477"/>
          </a:xfrm>
          <a:custGeom>
            <a:avLst/>
            <a:gdLst/>
            <a:ahLst/>
            <a:cxnLst/>
            <a:rect r="r" b="b" t="t" l="l"/>
            <a:pathLst>
              <a:path h="4711477" w="5025576">
                <a:moveTo>
                  <a:pt x="0" y="0"/>
                </a:moveTo>
                <a:lnTo>
                  <a:pt x="5025576" y="0"/>
                </a:lnTo>
                <a:lnTo>
                  <a:pt x="5025576" y="4711477"/>
                </a:lnTo>
                <a:lnTo>
                  <a:pt x="0" y="47114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1610373" y="5306849"/>
            <a:ext cx="5520611" cy="1978154"/>
            <a:chOff x="0" y="0"/>
            <a:chExt cx="1453988" cy="520995"/>
          </a:xfrm>
        </p:grpSpPr>
        <p:sp>
          <p:nvSpPr>
            <p:cNvPr name="Freeform 8" id="8"/>
            <p:cNvSpPr/>
            <p:nvPr/>
          </p:nvSpPr>
          <p:spPr>
            <a:xfrm flipH="false" flipV="false" rot="0">
              <a:off x="0" y="0"/>
              <a:ext cx="1453988" cy="520995"/>
            </a:xfrm>
            <a:custGeom>
              <a:avLst/>
              <a:gdLst/>
              <a:ahLst/>
              <a:cxnLst/>
              <a:rect r="r" b="b" t="t" l="l"/>
              <a:pathLst>
                <a:path h="520995" w="1453988">
                  <a:moveTo>
                    <a:pt x="140237" y="0"/>
                  </a:moveTo>
                  <a:lnTo>
                    <a:pt x="1313752" y="0"/>
                  </a:lnTo>
                  <a:cubicBezTo>
                    <a:pt x="1391202" y="0"/>
                    <a:pt x="1453988" y="62786"/>
                    <a:pt x="1453988" y="140237"/>
                  </a:cubicBezTo>
                  <a:lnTo>
                    <a:pt x="1453988" y="380759"/>
                  </a:lnTo>
                  <a:cubicBezTo>
                    <a:pt x="1453988" y="458209"/>
                    <a:pt x="1391202" y="520995"/>
                    <a:pt x="1313752" y="520995"/>
                  </a:cubicBezTo>
                  <a:lnTo>
                    <a:pt x="140237" y="520995"/>
                  </a:lnTo>
                  <a:cubicBezTo>
                    <a:pt x="62786" y="520995"/>
                    <a:pt x="0" y="458209"/>
                    <a:pt x="0" y="380759"/>
                  </a:cubicBezTo>
                  <a:lnTo>
                    <a:pt x="0" y="140237"/>
                  </a:lnTo>
                  <a:cubicBezTo>
                    <a:pt x="0" y="62786"/>
                    <a:pt x="62786" y="0"/>
                    <a:pt x="140237" y="0"/>
                  </a:cubicBezTo>
                  <a:close/>
                </a:path>
              </a:pathLst>
            </a:custGeom>
            <a:solidFill>
              <a:srgbClr val="9394C4"/>
            </a:solidFill>
            <a:ln w="38100" cap="rnd">
              <a:solidFill>
                <a:srgbClr val="000000"/>
              </a:solidFill>
              <a:prstDash val="solid"/>
              <a:round/>
            </a:ln>
          </p:spPr>
        </p:sp>
        <p:sp>
          <p:nvSpPr>
            <p:cNvPr name="TextBox 9" id="9"/>
            <p:cNvSpPr txBox="true"/>
            <p:nvPr/>
          </p:nvSpPr>
          <p:spPr>
            <a:xfrm>
              <a:off x="0" y="-47625"/>
              <a:ext cx="1453988" cy="568620"/>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11572712" y="4808353"/>
            <a:ext cx="1117127" cy="1024964"/>
          </a:xfrm>
          <a:custGeom>
            <a:avLst/>
            <a:gdLst/>
            <a:ahLst/>
            <a:cxnLst/>
            <a:rect r="r" b="b" t="t" l="l"/>
            <a:pathLst>
              <a:path h="1024964" w="1117127">
                <a:moveTo>
                  <a:pt x="0" y="0"/>
                </a:moveTo>
                <a:lnTo>
                  <a:pt x="1117127" y="0"/>
                </a:lnTo>
                <a:lnTo>
                  <a:pt x="1117127" y="1024964"/>
                </a:lnTo>
                <a:lnTo>
                  <a:pt x="0" y="10249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2689839" y="5592916"/>
            <a:ext cx="3725038" cy="396240"/>
          </a:xfrm>
          <a:prstGeom prst="rect">
            <a:avLst/>
          </a:prstGeom>
        </p:spPr>
        <p:txBody>
          <a:bodyPr anchor="t" rtlCol="false" tIns="0" lIns="0" bIns="0" rIns="0">
            <a:spAutoFit/>
          </a:bodyPr>
          <a:lstStyle/>
          <a:p>
            <a:pPr algn="just">
              <a:lnSpc>
                <a:spcPts val="3359"/>
              </a:lnSpc>
            </a:pPr>
            <a:r>
              <a:rPr lang="en-US" sz="2399" b="true">
                <a:solidFill>
                  <a:srgbClr val="FFFFFF"/>
                </a:solidFill>
                <a:latin typeface="Canva Sans Bold"/>
                <a:ea typeface="Canva Sans Bold"/>
                <a:cs typeface="Canva Sans Bold"/>
                <a:sym typeface="Canva Sans Bold"/>
              </a:rPr>
              <a:t>contact </a:t>
            </a:r>
          </a:p>
        </p:txBody>
      </p:sp>
      <p:sp>
        <p:nvSpPr>
          <p:cNvPr name="TextBox 12" id="12"/>
          <p:cNvSpPr txBox="true"/>
          <p:nvPr/>
        </p:nvSpPr>
        <p:spPr>
          <a:xfrm rot="0">
            <a:off x="13137762" y="6096154"/>
            <a:ext cx="3993222" cy="396240"/>
          </a:xfrm>
          <a:prstGeom prst="rect">
            <a:avLst/>
          </a:prstGeom>
        </p:spPr>
        <p:txBody>
          <a:bodyPr anchor="t" rtlCol="false" tIns="0" lIns="0" bIns="0" rIns="0">
            <a:spAutoFit/>
          </a:bodyPr>
          <a:lstStyle/>
          <a:p>
            <a:pPr algn="just">
              <a:lnSpc>
                <a:spcPts val="3359"/>
              </a:lnSpc>
            </a:pPr>
            <a:r>
              <a:rPr lang="en-US" sz="2399" b="true">
                <a:solidFill>
                  <a:srgbClr val="FFFFFF"/>
                </a:solidFill>
                <a:latin typeface="Canva Sans Bold"/>
                <a:ea typeface="Canva Sans Bold"/>
                <a:cs typeface="Canva Sans Bold"/>
                <a:sym typeface="Canva Sans Bold"/>
              </a:rPr>
              <a:t>ig ngafeyuk_pwt</a:t>
            </a:r>
          </a:p>
        </p:txBody>
      </p:sp>
      <p:sp>
        <p:nvSpPr>
          <p:cNvPr name="TextBox 13" id="13"/>
          <p:cNvSpPr txBox="true"/>
          <p:nvPr/>
        </p:nvSpPr>
        <p:spPr>
          <a:xfrm rot="0">
            <a:off x="14370678" y="6583333"/>
            <a:ext cx="3831766" cy="396240"/>
          </a:xfrm>
          <a:prstGeom prst="rect">
            <a:avLst/>
          </a:prstGeom>
        </p:spPr>
        <p:txBody>
          <a:bodyPr anchor="t" rtlCol="false" tIns="0" lIns="0" bIns="0" rIns="0">
            <a:spAutoFit/>
          </a:bodyPr>
          <a:lstStyle/>
          <a:p>
            <a:pPr algn="just">
              <a:lnSpc>
                <a:spcPts val="3359"/>
              </a:lnSpc>
            </a:pPr>
            <a:r>
              <a:rPr lang="en-US" sz="2399" b="true">
                <a:solidFill>
                  <a:srgbClr val="FFFFFF"/>
                </a:solidFill>
                <a:latin typeface="Canva Sans Bold"/>
                <a:ea typeface="Canva Sans Bold"/>
                <a:cs typeface="Canva Sans Bold"/>
                <a:sym typeface="Canva Sans Bold"/>
              </a:rPr>
              <a:t>X NgafeYuk_Pwt</a:t>
            </a:r>
          </a:p>
        </p:txBody>
      </p:sp>
      <p:sp>
        <p:nvSpPr>
          <p:cNvPr name="Freeform 14" id="14"/>
          <p:cNvSpPr/>
          <p:nvPr/>
        </p:nvSpPr>
        <p:spPr>
          <a:xfrm flipH="false" flipV="false" rot="-5540892">
            <a:off x="14336412" y="95639"/>
            <a:ext cx="4156930" cy="3921371"/>
          </a:xfrm>
          <a:custGeom>
            <a:avLst/>
            <a:gdLst/>
            <a:ahLst/>
            <a:cxnLst/>
            <a:rect r="r" b="b" t="t" l="l"/>
            <a:pathLst>
              <a:path h="3921371" w="4156930">
                <a:moveTo>
                  <a:pt x="0" y="0"/>
                </a:moveTo>
                <a:lnTo>
                  <a:pt x="4156931" y="0"/>
                </a:lnTo>
                <a:lnTo>
                  <a:pt x="4156931" y="3921371"/>
                </a:lnTo>
                <a:lnTo>
                  <a:pt x="0" y="39213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3400755">
            <a:off x="11730432" y="1363018"/>
            <a:ext cx="792241" cy="1899479"/>
          </a:xfrm>
          <a:custGeom>
            <a:avLst/>
            <a:gdLst/>
            <a:ahLst/>
            <a:cxnLst/>
            <a:rect r="r" b="b" t="t" l="l"/>
            <a:pathLst>
              <a:path h="1899479" w="792241">
                <a:moveTo>
                  <a:pt x="0" y="0"/>
                </a:moveTo>
                <a:lnTo>
                  <a:pt x="792241" y="0"/>
                </a:lnTo>
                <a:lnTo>
                  <a:pt x="792241" y="1899479"/>
                </a:lnTo>
                <a:lnTo>
                  <a:pt x="0" y="18994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90883">
            <a:off x="3648713" y="7843491"/>
            <a:ext cx="1417221" cy="1204047"/>
          </a:xfrm>
          <a:custGeom>
            <a:avLst/>
            <a:gdLst/>
            <a:ahLst/>
            <a:cxnLst/>
            <a:rect r="r" b="b" t="t" l="l"/>
            <a:pathLst>
              <a:path h="1204047" w="1417221">
                <a:moveTo>
                  <a:pt x="0" y="0"/>
                </a:moveTo>
                <a:lnTo>
                  <a:pt x="1417221" y="0"/>
                </a:lnTo>
                <a:lnTo>
                  <a:pt x="1417221" y="1204047"/>
                </a:lnTo>
                <a:lnTo>
                  <a:pt x="0" y="12040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3257398" y="5451223"/>
            <a:ext cx="1458324" cy="1778444"/>
          </a:xfrm>
          <a:custGeom>
            <a:avLst/>
            <a:gdLst/>
            <a:ahLst/>
            <a:cxnLst/>
            <a:rect r="r" b="b" t="t" l="l"/>
            <a:pathLst>
              <a:path h="1778444" w="1458324">
                <a:moveTo>
                  <a:pt x="0" y="0"/>
                </a:moveTo>
                <a:lnTo>
                  <a:pt x="1458324" y="0"/>
                </a:lnTo>
                <a:lnTo>
                  <a:pt x="1458324" y="1778444"/>
                </a:lnTo>
                <a:lnTo>
                  <a:pt x="0" y="1778444"/>
                </a:lnTo>
                <a:lnTo>
                  <a:pt x="0" y="0"/>
                </a:lnTo>
                <a:close/>
              </a:path>
            </a:pathLst>
          </a:custGeom>
          <a:blipFill>
            <a:blip r:embed="rId16"/>
            <a:stretch>
              <a:fillRect l="0" t="0" r="0" b="0"/>
            </a:stretch>
          </a:blipFill>
        </p:spPr>
      </p:sp>
      <p:sp>
        <p:nvSpPr>
          <p:cNvPr name="Freeform 18" id="18"/>
          <p:cNvSpPr/>
          <p:nvPr/>
        </p:nvSpPr>
        <p:spPr>
          <a:xfrm flipH="false" flipV="false" rot="0">
            <a:off x="4904898" y="5304321"/>
            <a:ext cx="1980681" cy="1980681"/>
          </a:xfrm>
          <a:custGeom>
            <a:avLst/>
            <a:gdLst/>
            <a:ahLst/>
            <a:cxnLst/>
            <a:rect r="r" b="b" t="t" l="l"/>
            <a:pathLst>
              <a:path h="1980681" w="1980681">
                <a:moveTo>
                  <a:pt x="0" y="0"/>
                </a:moveTo>
                <a:lnTo>
                  <a:pt x="1980681" y="0"/>
                </a:lnTo>
                <a:lnTo>
                  <a:pt x="1980681" y="1980682"/>
                </a:lnTo>
                <a:lnTo>
                  <a:pt x="0" y="1980682"/>
                </a:lnTo>
                <a:lnTo>
                  <a:pt x="0" y="0"/>
                </a:lnTo>
                <a:close/>
              </a:path>
            </a:pathLst>
          </a:custGeom>
          <a:blipFill>
            <a:blip r:embed="rId1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11680695" y="3870325"/>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41079">
            <a:off x="12293824" y="-4219994"/>
            <a:ext cx="11950810" cy="7932350"/>
          </a:xfrm>
          <a:custGeom>
            <a:avLst/>
            <a:gdLst/>
            <a:ahLst/>
            <a:cxnLst/>
            <a:rect r="r" b="b" t="t" l="l"/>
            <a:pathLst>
              <a:path h="7932350" w="11950810">
                <a:moveTo>
                  <a:pt x="0" y="0"/>
                </a:moveTo>
                <a:lnTo>
                  <a:pt x="11950809" y="0"/>
                </a:lnTo>
                <a:lnTo>
                  <a:pt x="11950809" y="7932349"/>
                </a:lnTo>
                <a:lnTo>
                  <a:pt x="0" y="7932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18259" y="-6178158"/>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719115">
            <a:off x="284717" y="329252"/>
            <a:ext cx="1793615" cy="1645642"/>
          </a:xfrm>
          <a:custGeom>
            <a:avLst/>
            <a:gdLst/>
            <a:ahLst/>
            <a:cxnLst/>
            <a:rect r="r" b="b" t="t" l="l"/>
            <a:pathLst>
              <a:path h="1645642" w="1793615">
                <a:moveTo>
                  <a:pt x="0" y="0"/>
                </a:moveTo>
                <a:lnTo>
                  <a:pt x="1793615" y="0"/>
                </a:lnTo>
                <a:lnTo>
                  <a:pt x="1793615" y="1645642"/>
                </a:lnTo>
                <a:lnTo>
                  <a:pt x="0" y="1645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9291402">
            <a:off x="15696066" y="6034650"/>
            <a:ext cx="792241" cy="1899479"/>
          </a:xfrm>
          <a:custGeom>
            <a:avLst/>
            <a:gdLst/>
            <a:ahLst/>
            <a:cxnLst/>
            <a:rect r="r" b="b" t="t" l="l"/>
            <a:pathLst>
              <a:path h="1899479" w="792241">
                <a:moveTo>
                  <a:pt x="0" y="0"/>
                </a:moveTo>
                <a:lnTo>
                  <a:pt x="792241" y="0"/>
                </a:lnTo>
                <a:lnTo>
                  <a:pt x="792241" y="1899480"/>
                </a:lnTo>
                <a:lnTo>
                  <a:pt x="0" y="18994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360509" y="1562865"/>
            <a:ext cx="10356415" cy="1209675"/>
          </a:xfrm>
          <a:prstGeom prst="rect">
            <a:avLst/>
          </a:prstGeom>
        </p:spPr>
        <p:txBody>
          <a:bodyPr anchor="t" rtlCol="false" tIns="0" lIns="0" bIns="0" rIns="0">
            <a:spAutoFit/>
          </a:bodyPr>
          <a:lstStyle/>
          <a:p>
            <a:pPr algn="l">
              <a:lnSpc>
                <a:spcPts val="9000"/>
              </a:lnSpc>
            </a:pPr>
            <a:r>
              <a:rPr lang="en-US" sz="9000" spc="179">
                <a:solidFill>
                  <a:srgbClr val="000000"/>
                </a:solidFill>
                <a:latin typeface="Wedges"/>
                <a:ea typeface="Wedges"/>
                <a:cs typeface="Wedges"/>
                <a:sym typeface="Wedges"/>
              </a:rPr>
              <a:t>Nama Anggota</a:t>
            </a:r>
          </a:p>
        </p:txBody>
      </p:sp>
      <p:sp>
        <p:nvSpPr>
          <p:cNvPr name="Freeform 8" id="8"/>
          <p:cNvSpPr/>
          <p:nvPr/>
        </p:nvSpPr>
        <p:spPr>
          <a:xfrm flipH="false" flipV="false" rot="-7447426">
            <a:off x="-6808864" y="5292125"/>
            <a:ext cx="11950810" cy="7932350"/>
          </a:xfrm>
          <a:custGeom>
            <a:avLst/>
            <a:gdLst/>
            <a:ahLst/>
            <a:cxnLst/>
            <a:rect r="r" b="b" t="t" l="l"/>
            <a:pathLst>
              <a:path h="7932350" w="11950810">
                <a:moveTo>
                  <a:pt x="0" y="0"/>
                </a:moveTo>
                <a:lnTo>
                  <a:pt x="11950810" y="0"/>
                </a:lnTo>
                <a:lnTo>
                  <a:pt x="11950810" y="7932350"/>
                </a:lnTo>
                <a:lnTo>
                  <a:pt x="0" y="7932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415726" y="8138909"/>
            <a:ext cx="2122991" cy="2138136"/>
          </a:xfrm>
          <a:custGeom>
            <a:avLst/>
            <a:gdLst/>
            <a:ahLst/>
            <a:cxnLst/>
            <a:rect r="r" b="b" t="t" l="l"/>
            <a:pathLst>
              <a:path h="2138136" w="2122991">
                <a:moveTo>
                  <a:pt x="0" y="0"/>
                </a:moveTo>
                <a:lnTo>
                  <a:pt x="2122991" y="0"/>
                </a:lnTo>
                <a:lnTo>
                  <a:pt x="2122991" y="2138136"/>
                </a:lnTo>
                <a:lnTo>
                  <a:pt x="0" y="21381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2873316" y="6984390"/>
            <a:ext cx="4391070" cy="4359331"/>
            <a:chOff x="0" y="0"/>
            <a:chExt cx="5854760" cy="5812441"/>
          </a:xfrm>
        </p:grpSpPr>
        <p:sp>
          <p:nvSpPr>
            <p:cNvPr name="Freeform 11" id="11"/>
            <p:cNvSpPr/>
            <p:nvPr/>
          </p:nvSpPr>
          <p:spPr>
            <a:xfrm flipH="false" flipV="false" rot="1455067">
              <a:off x="4657568" y="1463007"/>
              <a:ext cx="1046220" cy="959907"/>
            </a:xfrm>
            <a:custGeom>
              <a:avLst/>
              <a:gdLst/>
              <a:ahLst/>
              <a:cxnLst/>
              <a:rect r="r" b="b" t="t" l="l"/>
              <a:pathLst>
                <a:path h="959907" w="1046220">
                  <a:moveTo>
                    <a:pt x="0" y="0"/>
                  </a:moveTo>
                  <a:lnTo>
                    <a:pt x="1046220" y="0"/>
                  </a:lnTo>
                  <a:lnTo>
                    <a:pt x="1046220" y="959907"/>
                  </a:lnTo>
                  <a:lnTo>
                    <a:pt x="0" y="9599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4760311">
              <a:off x="136884" y="2596936"/>
              <a:ext cx="752726" cy="902820"/>
            </a:xfrm>
            <a:custGeom>
              <a:avLst/>
              <a:gdLst/>
              <a:ahLst/>
              <a:cxnLst/>
              <a:rect r="r" b="b" t="t" l="l"/>
              <a:pathLst>
                <a:path h="902820" w="752726">
                  <a:moveTo>
                    <a:pt x="0" y="0"/>
                  </a:moveTo>
                  <a:lnTo>
                    <a:pt x="752726" y="0"/>
                  </a:lnTo>
                  <a:lnTo>
                    <a:pt x="752726" y="902820"/>
                  </a:lnTo>
                  <a:lnTo>
                    <a:pt x="0" y="90282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128801" y="4439414"/>
              <a:ext cx="3753149" cy="1373027"/>
            </a:xfrm>
            <a:custGeom>
              <a:avLst/>
              <a:gdLst/>
              <a:ahLst/>
              <a:cxnLst/>
              <a:rect r="r" b="b" t="t" l="l"/>
              <a:pathLst>
                <a:path h="1373027" w="3753149">
                  <a:moveTo>
                    <a:pt x="0" y="0"/>
                  </a:moveTo>
                  <a:lnTo>
                    <a:pt x="3753150" y="0"/>
                  </a:lnTo>
                  <a:lnTo>
                    <a:pt x="3753150" y="1373027"/>
                  </a:lnTo>
                  <a:lnTo>
                    <a:pt x="0" y="137302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708211" y="0"/>
              <a:ext cx="1591891" cy="1352444"/>
            </a:xfrm>
            <a:custGeom>
              <a:avLst/>
              <a:gdLst/>
              <a:ahLst/>
              <a:cxnLst/>
              <a:rect r="r" b="b" t="t" l="l"/>
              <a:pathLst>
                <a:path h="1352444" w="1591891">
                  <a:moveTo>
                    <a:pt x="0" y="0"/>
                  </a:moveTo>
                  <a:lnTo>
                    <a:pt x="1591891" y="0"/>
                  </a:lnTo>
                  <a:lnTo>
                    <a:pt x="1591891" y="1352444"/>
                  </a:lnTo>
                  <a:lnTo>
                    <a:pt x="0" y="135244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5" id="15"/>
            <p:cNvSpPr txBox="true"/>
            <p:nvPr/>
          </p:nvSpPr>
          <p:spPr>
            <a:xfrm rot="0">
              <a:off x="1504157" y="4948555"/>
              <a:ext cx="3002439" cy="392845"/>
            </a:xfrm>
            <a:prstGeom prst="rect">
              <a:avLst/>
            </a:prstGeom>
          </p:spPr>
          <p:txBody>
            <a:bodyPr anchor="t" rtlCol="false" tIns="0" lIns="0" bIns="0" rIns="0">
              <a:spAutoFit/>
            </a:bodyPr>
            <a:lstStyle/>
            <a:p>
              <a:pPr algn="ctr">
                <a:lnSpc>
                  <a:spcPts val="2131"/>
                </a:lnSpc>
              </a:pPr>
              <a:r>
                <a:rPr lang="en-US" sz="2131" spc="42">
                  <a:solidFill>
                    <a:srgbClr val="FFFFFF"/>
                  </a:solidFill>
                  <a:latin typeface="Wedges"/>
                  <a:ea typeface="Wedges"/>
                  <a:cs typeface="Wedges"/>
                  <a:sym typeface="Wedges"/>
                </a:rPr>
                <a:t>Claudia Alves</a:t>
              </a:r>
            </a:p>
          </p:txBody>
        </p:sp>
      </p:grpSp>
      <p:sp>
        <p:nvSpPr>
          <p:cNvPr name="TextBox 16" id="16"/>
          <p:cNvSpPr txBox="true"/>
          <p:nvPr/>
        </p:nvSpPr>
        <p:spPr>
          <a:xfrm rot="0">
            <a:off x="1811298" y="3309654"/>
            <a:ext cx="16457931" cy="2646681"/>
          </a:xfrm>
          <a:prstGeom prst="rect">
            <a:avLst/>
          </a:prstGeom>
        </p:spPr>
        <p:txBody>
          <a:bodyPr anchor="t" rtlCol="false" tIns="0" lIns="0" bIns="0" rIns="0">
            <a:spAutoFit/>
          </a:bodyPr>
          <a:lstStyle/>
          <a:p>
            <a:pPr algn="just" marL="820411" indent="-410205" lvl="1">
              <a:lnSpc>
                <a:spcPts val="5319"/>
              </a:lnSpc>
              <a:buAutoNum type="arabicPeriod" startAt="1"/>
            </a:pPr>
            <a:r>
              <a:rPr lang="en-US" b="true" sz="3799">
                <a:solidFill>
                  <a:srgbClr val="000000"/>
                </a:solidFill>
                <a:latin typeface="Canva Sans Bold"/>
                <a:ea typeface="Canva Sans Bold"/>
                <a:cs typeface="Canva Sans Bold"/>
                <a:sym typeface="Canva Sans Bold"/>
              </a:rPr>
              <a:t>Zahra Puspita Paramastri                (2211102081) | FrontEnd</a:t>
            </a:r>
          </a:p>
          <a:p>
            <a:pPr algn="just" marL="820411" indent="-410205" lvl="1">
              <a:lnSpc>
                <a:spcPts val="5319"/>
              </a:lnSpc>
              <a:buAutoNum type="arabicPeriod" startAt="1"/>
            </a:pPr>
            <a:r>
              <a:rPr lang="en-US" b="true" sz="3799">
                <a:solidFill>
                  <a:srgbClr val="000000"/>
                </a:solidFill>
                <a:latin typeface="Canva Sans Bold"/>
                <a:ea typeface="Canva Sans Bold"/>
                <a:cs typeface="Canva Sans Bold"/>
                <a:sym typeface="Canva Sans Bold"/>
              </a:rPr>
              <a:t>Dewi Aminah Chan                             (2211102089) | PM &amp; Testing</a:t>
            </a:r>
          </a:p>
          <a:p>
            <a:pPr algn="just" marL="820411" indent="-410205" lvl="1">
              <a:lnSpc>
                <a:spcPts val="5319"/>
              </a:lnSpc>
              <a:buAutoNum type="arabicPeriod" startAt="1"/>
            </a:pPr>
            <a:r>
              <a:rPr lang="en-US" b="true" sz="3799">
                <a:solidFill>
                  <a:srgbClr val="000000"/>
                </a:solidFill>
                <a:latin typeface="Canva Sans Bold"/>
                <a:ea typeface="Canva Sans Bold"/>
                <a:cs typeface="Canva Sans Bold"/>
                <a:sym typeface="Canva Sans Bold"/>
              </a:rPr>
              <a:t>Hana Setia Putri Ayu Reghina        (2211102155) | BackEnd</a:t>
            </a:r>
          </a:p>
          <a:p>
            <a:pPr algn="just" marL="820411" indent="-410205" lvl="1">
              <a:lnSpc>
                <a:spcPts val="5319"/>
              </a:lnSpc>
              <a:buAutoNum type="arabicPeriod" startAt="1"/>
            </a:pPr>
            <a:r>
              <a:rPr lang="en-US" b="true" sz="3799">
                <a:solidFill>
                  <a:srgbClr val="000000"/>
                </a:solidFill>
                <a:latin typeface="Canva Sans Bold"/>
                <a:ea typeface="Canva Sans Bold"/>
                <a:cs typeface="Canva Sans Bold"/>
                <a:sym typeface="Canva Sans Bold"/>
              </a:rPr>
              <a:t>Gea Amarlinda Sassy Mardika       (2211102301) | UI/UX</a:t>
            </a:r>
          </a:p>
        </p:txBody>
      </p:sp>
      <p:sp>
        <p:nvSpPr>
          <p:cNvPr name="Freeform 17" id="17"/>
          <p:cNvSpPr/>
          <p:nvPr/>
        </p:nvSpPr>
        <p:spPr>
          <a:xfrm flipH="false" flipV="false" rot="0">
            <a:off x="-165750" y="6984390"/>
            <a:ext cx="6078133" cy="3380249"/>
          </a:xfrm>
          <a:custGeom>
            <a:avLst/>
            <a:gdLst/>
            <a:ahLst/>
            <a:cxnLst/>
            <a:rect r="r" b="b" t="t" l="l"/>
            <a:pathLst>
              <a:path h="3380249" w="6078133">
                <a:moveTo>
                  <a:pt x="0" y="0"/>
                </a:moveTo>
                <a:lnTo>
                  <a:pt x="6078132" y="0"/>
                </a:lnTo>
                <a:lnTo>
                  <a:pt x="6078132" y="3380249"/>
                </a:lnTo>
                <a:lnTo>
                  <a:pt x="0" y="3380249"/>
                </a:lnTo>
                <a:lnTo>
                  <a:pt x="0" y="0"/>
                </a:lnTo>
                <a:close/>
              </a:path>
            </a:pathLst>
          </a:custGeom>
          <a:blipFill>
            <a:blip r:embed="rId20"/>
            <a:stretch>
              <a:fillRect l="0" t="-7316" r="0" b="-27621"/>
            </a:stretch>
          </a:blipFill>
        </p:spPr>
      </p:sp>
      <p:sp>
        <p:nvSpPr>
          <p:cNvPr name="Freeform 18" id="18"/>
          <p:cNvSpPr/>
          <p:nvPr/>
        </p:nvSpPr>
        <p:spPr>
          <a:xfrm flipH="true" flipV="false" rot="0">
            <a:off x="12777673" y="6984390"/>
            <a:ext cx="6078133" cy="3380249"/>
          </a:xfrm>
          <a:custGeom>
            <a:avLst/>
            <a:gdLst/>
            <a:ahLst/>
            <a:cxnLst/>
            <a:rect r="r" b="b" t="t" l="l"/>
            <a:pathLst>
              <a:path h="3380249" w="6078133">
                <a:moveTo>
                  <a:pt x="6078133" y="0"/>
                </a:moveTo>
                <a:lnTo>
                  <a:pt x="0" y="0"/>
                </a:lnTo>
                <a:lnTo>
                  <a:pt x="0" y="3380249"/>
                </a:lnTo>
                <a:lnTo>
                  <a:pt x="6078133" y="3380249"/>
                </a:lnTo>
                <a:lnTo>
                  <a:pt x="6078133" y="0"/>
                </a:lnTo>
                <a:close/>
              </a:path>
            </a:pathLst>
          </a:custGeom>
          <a:blipFill>
            <a:blip r:embed="rId20"/>
            <a:stretch>
              <a:fillRect l="0" t="-7316" r="0" b="-27621"/>
            </a:stretch>
          </a:blipFill>
        </p:spPr>
      </p:sp>
      <p:sp>
        <p:nvSpPr>
          <p:cNvPr name="Freeform 19" id="19"/>
          <p:cNvSpPr/>
          <p:nvPr/>
        </p:nvSpPr>
        <p:spPr>
          <a:xfrm flipH="false" flipV="false" rot="0">
            <a:off x="3734022" y="6370960"/>
            <a:ext cx="5804695" cy="3993678"/>
          </a:xfrm>
          <a:custGeom>
            <a:avLst/>
            <a:gdLst/>
            <a:ahLst/>
            <a:cxnLst/>
            <a:rect r="r" b="b" t="t" l="l"/>
            <a:pathLst>
              <a:path h="3993678" w="5804695">
                <a:moveTo>
                  <a:pt x="0" y="0"/>
                </a:moveTo>
                <a:lnTo>
                  <a:pt x="5804695" y="0"/>
                </a:lnTo>
                <a:lnTo>
                  <a:pt x="5804695" y="3993679"/>
                </a:lnTo>
                <a:lnTo>
                  <a:pt x="0" y="3993679"/>
                </a:lnTo>
                <a:lnTo>
                  <a:pt x="0" y="0"/>
                </a:lnTo>
                <a:close/>
              </a:path>
            </a:pathLst>
          </a:custGeom>
          <a:blipFill>
            <a:blip r:embed="rId21"/>
            <a:stretch>
              <a:fillRect l="-2315" t="-1063" r="0" b="-10535"/>
            </a:stretch>
          </a:blipFill>
        </p:spPr>
      </p:sp>
      <p:sp>
        <p:nvSpPr>
          <p:cNvPr name="Freeform 20" id="20"/>
          <p:cNvSpPr/>
          <p:nvPr/>
        </p:nvSpPr>
        <p:spPr>
          <a:xfrm flipH="true" flipV="false" rot="0">
            <a:off x="9144000" y="6370960"/>
            <a:ext cx="5804695" cy="3993678"/>
          </a:xfrm>
          <a:custGeom>
            <a:avLst/>
            <a:gdLst/>
            <a:ahLst/>
            <a:cxnLst/>
            <a:rect r="r" b="b" t="t" l="l"/>
            <a:pathLst>
              <a:path h="3993678" w="5804695">
                <a:moveTo>
                  <a:pt x="5804695" y="0"/>
                </a:moveTo>
                <a:lnTo>
                  <a:pt x="0" y="0"/>
                </a:lnTo>
                <a:lnTo>
                  <a:pt x="0" y="3993679"/>
                </a:lnTo>
                <a:lnTo>
                  <a:pt x="5804695" y="3993679"/>
                </a:lnTo>
                <a:lnTo>
                  <a:pt x="5804695" y="0"/>
                </a:lnTo>
                <a:close/>
              </a:path>
            </a:pathLst>
          </a:custGeom>
          <a:blipFill>
            <a:blip r:embed="rId21"/>
            <a:stretch>
              <a:fillRect l="-2315" t="-1063" r="0" b="-10535"/>
            </a:stretch>
          </a:blipFill>
        </p:spPr>
      </p:sp>
      <p:sp>
        <p:nvSpPr>
          <p:cNvPr name="Freeform 21" id="21"/>
          <p:cNvSpPr/>
          <p:nvPr/>
        </p:nvSpPr>
        <p:spPr>
          <a:xfrm flipH="false" flipV="false" rot="0">
            <a:off x="382368" y="161733"/>
            <a:ext cx="1980681" cy="1980681"/>
          </a:xfrm>
          <a:custGeom>
            <a:avLst/>
            <a:gdLst/>
            <a:ahLst/>
            <a:cxnLst/>
            <a:rect r="r" b="b" t="t" l="l"/>
            <a:pathLst>
              <a:path h="1980681" w="1980681">
                <a:moveTo>
                  <a:pt x="0" y="0"/>
                </a:moveTo>
                <a:lnTo>
                  <a:pt x="1980681" y="0"/>
                </a:lnTo>
                <a:lnTo>
                  <a:pt x="1980681" y="1980681"/>
                </a:lnTo>
                <a:lnTo>
                  <a:pt x="0" y="1980681"/>
                </a:lnTo>
                <a:lnTo>
                  <a:pt x="0" y="0"/>
                </a:lnTo>
                <a:close/>
              </a:path>
            </a:pathLst>
          </a:custGeom>
          <a:blipFill>
            <a:blip r:embed="rId22"/>
            <a:stretch>
              <a:fillRect l="0" t="0" r="0" b="0"/>
            </a:stretch>
          </a:blipFill>
        </p:spPr>
      </p:sp>
      <p:sp>
        <p:nvSpPr>
          <p:cNvPr name="Freeform 22" id="22"/>
          <p:cNvSpPr/>
          <p:nvPr/>
        </p:nvSpPr>
        <p:spPr>
          <a:xfrm flipH="false" flipV="false" rot="0">
            <a:off x="16204469" y="529897"/>
            <a:ext cx="1458324" cy="1778444"/>
          </a:xfrm>
          <a:custGeom>
            <a:avLst/>
            <a:gdLst/>
            <a:ahLst/>
            <a:cxnLst/>
            <a:rect r="r" b="b" t="t" l="l"/>
            <a:pathLst>
              <a:path h="1778444" w="1458324">
                <a:moveTo>
                  <a:pt x="0" y="0"/>
                </a:moveTo>
                <a:lnTo>
                  <a:pt x="1458324" y="0"/>
                </a:lnTo>
                <a:lnTo>
                  <a:pt x="1458324" y="1778444"/>
                </a:lnTo>
                <a:lnTo>
                  <a:pt x="0" y="1778444"/>
                </a:lnTo>
                <a:lnTo>
                  <a:pt x="0" y="0"/>
                </a:lnTo>
                <a:close/>
              </a:path>
            </a:pathLst>
          </a:custGeom>
          <a:blipFill>
            <a:blip r:embed="rId2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11346286" y="3068509"/>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a:ln cap="rnd">
            <a:noFill/>
            <a:prstDash val="solid"/>
            <a:round/>
          </a:ln>
        </p:spPr>
      </p:sp>
      <p:sp>
        <p:nvSpPr>
          <p:cNvPr name="Freeform 3" id="3"/>
          <p:cNvSpPr/>
          <p:nvPr/>
        </p:nvSpPr>
        <p:spPr>
          <a:xfrm flipH="false" flipV="false" rot="0">
            <a:off x="-3245167" y="-5929433"/>
            <a:ext cx="25978107" cy="9579427"/>
          </a:xfrm>
          <a:custGeom>
            <a:avLst/>
            <a:gdLst/>
            <a:ahLst/>
            <a:cxnLst/>
            <a:rect r="r" b="b" t="t" l="l"/>
            <a:pathLst>
              <a:path h="9579427" w="25978107">
                <a:moveTo>
                  <a:pt x="0" y="0"/>
                </a:moveTo>
                <a:lnTo>
                  <a:pt x="25978107" y="0"/>
                </a:lnTo>
                <a:lnTo>
                  <a:pt x="25978107" y="9579427"/>
                </a:lnTo>
                <a:lnTo>
                  <a:pt x="0" y="9579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55067">
            <a:off x="-950969" y="8367865"/>
            <a:ext cx="2835234" cy="2601327"/>
          </a:xfrm>
          <a:custGeom>
            <a:avLst/>
            <a:gdLst/>
            <a:ahLst/>
            <a:cxnLst/>
            <a:rect r="r" b="b" t="t" l="l"/>
            <a:pathLst>
              <a:path h="2601327" w="2835234">
                <a:moveTo>
                  <a:pt x="0" y="0"/>
                </a:moveTo>
                <a:lnTo>
                  <a:pt x="2835234" y="0"/>
                </a:lnTo>
                <a:lnTo>
                  <a:pt x="2835234" y="2601327"/>
                </a:lnTo>
                <a:lnTo>
                  <a:pt x="0" y="26013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8507094" y="8597931"/>
            <a:ext cx="1013228" cy="1252187"/>
          </a:xfrm>
          <a:custGeom>
            <a:avLst/>
            <a:gdLst/>
            <a:ahLst/>
            <a:cxnLst/>
            <a:rect r="r" b="b" t="t" l="l"/>
            <a:pathLst>
              <a:path h="1252187" w="1013228">
                <a:moveTo>
                  <a:pt x="1013228" y="0"/>
                </a:moveTo>
                <a:lnTo>
                  <a:pt x="0" y="0"/>
                </a:lnTo>
                <a:lnTo>
                  <a:pt x="0" y="1252186"/>
                </a:lnTo>
                <a:lnTo>
                  <a:pt x="1013228" y="1252186"/>
                </a:lnTo>
                <a:lnTo>
                  <a:pt x="10132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626559">
            <a:off x="7956935" y="877984"/>
            <a:ext cx="873674" cy="2094722"/>
          </a:xfrm>
          <a:custGeom>
            <a:avLst/>
            <a:gdLst/>
            <a:ahLst/>
            <a:cxnLst/>
            <a:rect r="r" b="b" t="t" l="l"/>
            <a:pathLst>
              <a:path h="2094722" w="873674">
                <a:moveTo>
                  <a:pt x="0" y="0"/>
                </a:moveTo>
                <a:lnTo>
                  <a:pt x="873674" y="0"/>
                </a:lnTo>
                <a:lnTo>
                  <a:pt x="873674" y="2094722"/>
                </a:lnTo>
                <a:lnTo>
                  <a:pt x="0" y="20947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691900" y="2082698"/>
            <a:ext cx="7677032" cy="2485439"/>
          </a:xfrm>
          <a:custGeom>
            <a:avLst/>
            <a:gdLst/>
            <a:ahLst/>
            <a:cxnLst/>
            <a:rect r="r" b="b" t="t" l="l"/>
            <a:pathLst>
              <a:path h="2485439" w="7677032">
                <a:moveTo>
                  <a:pt x="0" y="0"/>
                </a:moveTo>
                <a:lnTo>
                  <a:pt x="7677032" y="0"/>
                </a:lnTo>
                <a:lnTo>
                  <a:pt x="7677032" y="2485439"/>
                </a:lnTo>
                <a:lnTo>
                  <a:pt x="0" y="2485439"/>
                </a:lnTo>
                <a:lnTo>
                  <a:pt x="0" y="0"/>
                </a:lnTo>
                <a:close/>
              </a:path>
            </a:pathLst>
          </a:custGeom>
          <a:blipFill>
            <a:blip r:embed="rId12">
              <a:alphaModFix amt="95000"/>
            </a:blip>
            <a:stretch>
              <a:fillRect l="0" t="0" r="0" b="0"/>
            </a:stretch>
          </a:blipFill>
        </p:spPr>
      </p:sp>
      <p:sp>
        <p:nvSpPr>
          <p:cNvPr name="Freeform 8" id="8"/>
          <p:cNvSpPr/>
          <p:nvPr/>
        </p:nvSpPr>
        <p:spPr>
          <a:xfrm flipH="false" flipV="false" rot="1455067">
            <a:off x="15960655" y="1731883"/>
            <a:ext cx="1472243" cy="1350783"/>
          </a:xfrm>
          <a:custGeom>
            <a:avLst/>
            <a:gdLst/>
            <a:ahLst/>
            <a:cxnLst/>
            <a:rect r="r" b="b" t="t" l="l"/>
            <a:pathLst>
              <a:path h="1350783" w="1472243">
                <a:moveTo>
                  <a:pt x="0" y="0"/>
                </a:moveTo>
                <a:lnTo>
                  <a:pt x="1472243" y="0"/>
                </a:lnTo>
                <a:lnTo>
                  <a:pt x="1472243" y="1350783"/>
                </a:lnTo>
                <a:lnTo>
                  <a:pt x="0" y="1350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163311" y="6991606"/>
            <a:ext cx="4584896" cy="3295394"/>
          </a:xfrm>
          <a:custGeom>
            <a:avLst/>
            <a:gdLst/>
            <a:ahLst/>
            <a:cxnLst/>
            <a:rect r="r" b="b" t="t" l="l"/>
            <a:pathLst>
              <a:path h="3295394" w="4584896">
                <a:moveTo>
                  <a:pt x="0" y="0"/>
                </a:moveTo>
                <a:lnTo>
                  <a:pt x="4584895" y="0"/>
                </a:lnTo>
                <a:lnTo>
                  <a:pt x="4584895" y="3295394"/>
                </a:lnTo>
                <a:lnTo>
                  <a:pt x="0" y="3295394"/>
                </a:lnTo>
                <a:lnTo>
                  <a:pt x="0" y="0"/>
                </a:lnTo>
                <a:close/>
              </a:path>
            </a:pathLst>
          </a:custGeom>
          <a:blipFill>
            <a:blip r:embed="rId13"/>
            <a:stretch>
              <a:fillRect l="0" t="0" r="0" b="0"/>
            </a:stretch>
          </a:blipFill>
        </p:spPr>
      </p:sp>
      <p:sp>
        <p:nvSpPr>
          <p:cNvPr name="Freeform 10" id="10"/>
          <p:cNvSpPr/>
          <p:nvPr/>
        </p:nvSpPr>
        <p:spPr>
          <a:xfrm flipH="false" flipV="false" rot="0">
            <a:off x="13801151" y="6024241"/>
            <a:ext cx="3894110" cy="3017935"/>
          </a:xfrm>
          <a:custGeom>
            <a:avLst/>
            <a:gdLst/>
            <a:ahLst/>
            <a:cxnLst/>
            <a:rect r="r" b="b" t="t" l="l"/>
            <a:pathLst>
              <a:path h="3017935" w="3894110">
                <a:moveTo>
                  <a:pt x="0" y="0"/>
                </a:moveTo>
                <a:lnTo>
                  <a:pt x="3894110" y="0"/>
                </a:lnTo>
                <a:lnTo>
                  <a:pt x="3894110" y="3017935"/>
                </a:lnTo>
                <a:lnTo>
                  <a:pt x="0" y="3017935"/>
                </a:lnTo>
                <a:lnTo>
                  <a:pt x="0" y="0"/>
                </a:lnTo>
                <a:close/>
              </a:path>
            </a:pathLst>
          </a:custGeom>
          <a:blipFill>
            <a:blip r:embed="rId14"/>
            <a:stretch>
              <a:fillRect l="0" t="0" r="0" b="0"/>
            </a:stretch>
          </a:blipFill>
        </p:spPr>
      </p:sp>
      <p:sp>
        <p:nvSpPr>
          <p:cNvPr name="TextBox 11" id="11"/>
          <p:cNvSpPr txBox="true"/>
          <p:nvPr/>
        </p:nvSpPr>
        <p:spPr>
          <a:xfrm rot="0">
            <a:off x="466648" y="5446409"/>
            <a:ext cx="8040446" cy="3777615"/>
          </a:xfrm>
          <a:prstGeom prst="rect">
            <a:avLst/>
          </a:prstGeom>
        </p:spPr>
        <p:txBody>
          <a:bodyPr anchor="t" rtlCol="false" tIns="0" lIns="0" bIns="0" rIns="0">
            <a:spAutoFit/>
          </a:bodyPr>
          <a:lstStyle/>
          <a:p>
            <a:pPr algn="just">
              <a:lnSpc>
                <a:spcPts val="3359"/>
              </a:lnSpc>
            </a:pPr>
            <a:r>
              <a:rPr lang="en-US" sz="2399">
                <a:solidFill>
                  <a:srgbClr val="000000"/>
                </a:solidFill>
                <a:latin typeface="Poppins"/>
                <a:ea typeface="Poppins"/>
                <a:cs typeface="Poppins"/>
                <a:sym typeface="Poppins"/>
              </a:rPr>
              <a:t>Ngafe Yuk hadir sebagai solusi untuk membantu para pencinta kafe menemukan kafe-kafe terbaik di Purwokerto dengan mudah dan tanpa repot. Untuk para cafe enthusiast yang ingin menjelajahi berbagai kafe di Purwokerto, Ngafe Yuk menyediakan informasi yang akurat dan rekomendasi terbaik yang selalu up-to-date. Dengan Ngafe Yuk, pengalaman menikmati kafe menjadi lebih sederhana, seru, dan memuaskan</a:t>
            </a:r>
          </a:p>
        </p:txBody>
      </p:sp>
      <p:sp>
        <p:nvSpPr>
          <p:cNvPr name="TextBox 12" id="12"/>
          <p:cNvSpPr txBox="true"/>
          <p:nvPr/>
        </p:nvSpPr>
        <p:spPr>
          <a:xfrm rot="0">
            <a:off x="466648" y="445391"/>
            <a:ext cx="7116134" cy="2695183"/>
          </a:xfrm>
          <a:prstGeom prst="rect">
            <a:avLst/>
          </a:prstGeom>
        </p:spPr>
        <p:txBody>
          <a:bodyPr anchor="t" rtlCol="false" tIns="0" lIns="0" bIns="0" rIns="0">
            <a:spAutoFit/>
          </a:bodyPr>
          <a:lstStyle/>
          <a:p>
            <a:pPr algn="l">
              <a:lnSpc>
                <a:spcPts val="6936"/>
              </a:lnSpc>
            </a:pPr>
            <a:r>
              <a:rPr lang="en-US" sz="6936" spc="138">
                <a:solidFill>
                  <a:srgbClr val="000000"/>
                </a:solidFill>
                <a:latin typeface="Wedges"/>
                <a:ea typeface="Wedges"/>
                <a:cs typeface="Wedges"/>
                <a:sym typeface="Wedges"/>
              </a:rPr>
              <a:t>Kenali lebih dekat dengan ngafe yuk ^^</a:t>
            </a:r>
          </a:p>
        </p:txBody>
      </p:sp>
      <p:sp>
        <p:nvSpPr>
          <p:cNvPr name="TextBox 13" id="13"/>
          <p:cNvSpPr txBox="true"/>
          <p:nvPr/>
        </p:nvSpPr>
        <p:spPr>
          <a:xfrm rot="0">
            <a:off x="466648" y="4043802"/>
            <a:ext cx="6522839" cy="948690"/>
          </a:xfrm>
          <a:prstGeom prst="rect">
            <a:avLst/>
          </a:prstGeom>
        </p:spPr>
        <p:txBody>
          <a:bodyPr anchor="t" rtlCol="false" tIns="0" lIns="0" bIns="0" rIns="0">
            <a:spAutoFit/>
          </a:bodyPr>
          <a:lstStyle/>
          <a:p>
            <a:pPr algn="ctr">
              <a:lnSpc>
                <a:spcPts val="3600"/>
              </a:lnSpc>
            </a:pPr>
            <a:r>
              <a:rPr lang="en-US" sz="3600" spc="72">
                <a:solidFill>
                  <a:srgbClr val="000000"/>
                </a:solidFill>
                <a:latin typeface="Wedges"/>
                <a:ea typeface="Wedges"/>
                <a:cs typeface="Wedges"/>
                <a:sym typeface="Wedges"/>
              </a:rPr>
              <a:t>Latar belakamg masalah serta solusinya </a:t>
            </a:r>
          </a:p>
        </p:txBody>
      </p:sp>
      <p:sp>
        <p:nvSpPr>
          <p:cNvPr name="TextBox 14" id="14"/>
          <p:cNvSpPr txBox="true"/>
          <p:nvPr/>
        </p:nvSpPr>
        <p:spPr>
          <a:xfrm rot="0">
            <a:off x="9691900" y="5107016"/>
            <a:ext cx="7953446" cy="1263015"/>
          </a:xfrm>
          <a:prstGeom prst="rect">
            <a:avLst/>
          </a:prstGeom>
        </p:spPr>
        <p:txBody>
          <a:bodyPr anchor="t" rtlCol="false" tIns="0" lIns="0" bIns="0" rIns="0">
            <a:spAutoFit/>
          </a:bodyPr>
          <a:lstStyle/>
          <a:p>
            <a:pPr algn="just" marL="0" indent="0" lvl="0">
              <a:lnSpc>
                <a:spcPts val="3359"/>
              </a:lnSpc>
              <a:spcBef>
                <a:spcPct val="0"/>
              </a:spcBef>
            </a:pPr>
            <a:r>
              <a:rPr lang="en-US" sz="2399" strike="noStrike" u="none">
                <a:solidFill>
                  <a:srgbClr val="000000"/>
                </a:solidFill>
                <a:latin typeface="Poppins"/>
                <a:ea typeface="Poppins"/>
                <a:cs typeface="Poppins"/>
                <a:sym typeface="Poppins"/>
              </a:rPr>
              <a:t>Ngafe Yuk juga memungkinkan pengguna untuk terhubung dengan komunitas pencinta kafe lainnya melalui Sosial Media kami.</a:t>
            </a:r>
          </a:p>
        </p:txBody>
      </p:sp>
      <p:sp>
        <p:nvSpPr>
          <p:cNvPr name="Freeform 15" id="15"/>
          <p:cNvSpPr/>
          <p:nvPr/>
        </p:nvSpPr>
        <p:spPr>
          <a:xfrm flipH="false" flipV="false" rot="0">
            <a:off x="11163311" y="146901"/>
            <a:ext cx="1458324" cy="1778444"/>
          </a:xfrm>
          <a:custGeom>
            <a:avLst/>
            <a:gdLst/>
            <a:ahLst/>
            <a:cxnLst/>
            <a:rect r="r" b="b" t="t" l="l"/>
            <a:pathLst>
              <a:path h="1778444" w="1458324">
                <a:moveTo>
                  <a:pt x="0" y="0"/>
                </a:moveTo>
                <a:lnTo>
                  <a:pt x="1458324" y="0"/>
                </a:lnTo>
                <a:lnTo>
                  <a:pt x="1458324" y="1778444"/>
                </a:lnTo>
                <a:lnTo>
                  <a:pt x="0" y="1778444"/>
                </a:lnTo>
                <a:lnTo>
                  <a:pt x="0" y="0"/>
                </a:lnTo>
                <a:close/>
              </a:path>
            </a:pathLst>
          </a:custGeom>
          <a:blipFill>
            <a:blip r:embed="rId15"/>
            <a:stretch>
              <a:fillRect l="0" t="0" r="0" b="0"/>
            </a:stretch>
          </a:blipFill>
        </p:spPr>
      </p:sp>
      <p:sp>
        <p:nvSpPr>
          <p:cNvPr name="Freeform 16" id="16"/>
          <p:cNvSpPr/>
          <p:nvPr/>
        </p:nvSpPr>
        <p:spPr>
          <a:xfrm flipH="false" flipV="false" rot="0">
            <a:off x="12810811" y="0"/>
            <a:ext cx="1980681" cy="1980681"/>
          </a:xfrm>
          <a:custGeom>
            <a:avLst/>
            <a:gdLst/>
            <a:ahLst/>
            <a:cxnLst/>
            <a:rect r="r" b="b" t="t" l="l"/>
            <a:pathLst>
              <a:path h="1980681" w="1980681">
                <a:moveTo>
                  <a:pt x="0" y="0"/>
                </a:moveTo>
                <a:lnTo>
                  <a:pt x="1980681" y="0"/>
                </a:lnTo>
                <a:lnTo>
                  <a:pt x="1980681" y="1980681"/>
                </a:lnTo>
                <a:lnTo>
                  <a:pt x="0" y="1980681"/>
                </a:lnTo>
                <a:lnTo>
                  <a:pt x="0" y="0"/>
                </a:lnTo>
                <a:close/>
              </a:path>
            </a:pathLst>
          </a:custGeom>
          <a:blipFill>
            <a:blip r:embed="rId1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5521814" y="7479279"/>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10876" y="777386"/>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795161">
            <a:off x="15452441" y="-2659583"/>
            <a:ext cx="4624444" cy="5679972"/>
          </a:xfrm>
          <a:custGeom>
            <a:avLst/>
            <a:gdLst/>
            <a:ahLst/>
            <a:cxnLst/>
            <a:rect r="r" b="b" t="t" l="l"/>
            <a:pathLst>
              <a:path h="5679972" w="4624444">
                <a:moveTo>
                  <a:pt x="0" y="0"/>
                </a:moveTo>
                <a:lnTo>
                  <a:pt x="4624444" y="0"/>
                </a:lnTo>
                <a:lnTo>
                  <a:pt x="4624444" y="5679972"/>
                </a:lnTo>
                <a:lnTo>
                  <a:pt x="0" y="5679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202107">
            <a:off x="8825544" y="234532"/>
            <a:ext cx="860772" cy="2063789"/>
          </a:xfrm>
          <a:custGeom>
            <a:avLst/>
            <a:gdLst/>
            <a:ahLst/>
            <a:cxnLst/>
            <a:rect r="r" b="b" t="t" l="l"/>
            <a:pathLst>
              <a:path h="2063789" w="860772">
                <a:moveTo>
                  <a:pt x="860771" y="0"/>
                </a:moveTo>
                <a:lnTo>
                  <a:pt x="0" y="0"/>
                </a:lnTo>
                <a:lnTo>
                  <a:pt x="0" y="2063789"/>
                </a:lnTo>
                <a:lnTo>
                  <a:pt x="860771" y="2063789"/>
                </a:lnTo>
                <a:lnTo>
                  <a:pt x="860771"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04016" y="3635927"/>
            <a:ext cx="6703211" cy="248467"/>
            <a:chOff x="0" y="0"/>
            <a:chExt cx="1765455" cy="65440"/>
          </a:xfrm>
        </p:grpSpPr>
        <p:sp>
          <p:nvSpPr>
            <p:cNvPr name="Freeform 7" id="7"/>
            <p:cNvSpPr/>
            <p:nvPr/>
          </p:nvSpPr>
          <p:spPr>
            <a:xfrm flipH="false" flipV="false" rot="0">
              <a:off x="0" y="0"/>
              <a:ext cx="1765455" cy="65440"/>
            </a:xfrm>
            <a:custGeom>
              <a:avLst/>
              <a:gdLst/>
              <a:ahLst/>
              <a:cxnLst/>
              <a:rect r="r" b="b" t="t" l="l"/>
              <a:pathLst>
                <a:path h="65440" w="1765455">
                  <a:moveTo>
                    <a:pt x="32720" y="0"/>
                  </a:moveTo>
                  <a:lnTo>
                    <a:pt x="1732735" y="0"/>
                  </a:lnTo>
                  <a:cubicBezTo>
                    <a:pt x="1741413" y="0"/>
                    <a:pt x="1749735" y="3447"/>
                    <a:pt x="1755871" y="9583"/>
                  </a:cubicBezTo>
                  <a:cubicBezTo>
                    <a:pt x="1762008" y="15720"/>
                    <a:pt x="1765455" y="24042"/>
                    <a:pt x="1765455" y="32720"/>
                  </a:cubicBezTo>
                  <a:lnTo>
                    <a:pt x="1765455" y="32720"/>
                  </a:lnTo>
                  <a:cubicBezTo>
                    <a:pt x="1765455" y="41398"/>
                    <a:pt x="1762008" y="49720"/>
                    <a:pt x="1755871" y="55857"/>
                  </a:cubicBezTo>
                  <a:cubicBezTo>
                    <a:pt x="1749735" y="61993"/>
                    <a:pt x="1741413" y="65440"/>
                    <a:pt x="1732735" y="65440"/>
                  </a:cubicBezTo>
                  <a:lnTo>
                    <a:pt x="32720" y="65440"/>
                  </a:lnTo>
                  <a:cubicBezTo>
                    <a:pt x="24042" y="65440"/>
                    <a:pt x="15720" y="61993"/>
                    <a:pt x="9583" y="55857"/>
                  </a:cubicBezTo>
                  <a:cubicBezTo>
                    <a:pt x="3447" y="49720"/>
                    <a:pt x="0" y="41398"/>
                    <a:pt x="0" y="32720"/>
                  </a:cubicBezTo>
                  <a:lnTo>
                    <a:pt x="0" y="32720"/>
                  </a:lnTo>
                  <a:cubicBezTo>
                    <a:pt x="0" y="24042"/>
                    <a:pt x="3447" y="15720"/>
                    <a:pt x="9583" y="9583"/>
                  </a:cubicBezTo>
                  <a:cubicBezTo>
                    <a:pt x="15720" y="3447"/>
                    <a:pt x="24042" y="0"/>
                    <a:pt x="32720" y="0"/>
                  </a:cubicBezTo>
                  <a:close/>
                </a:path>
              </a:pathLst>
            </a:custGeom>
            <a:solidFill>
              <a:srgbClr val="FEC556"/>
            </a:solidFill>
            <a:ln w="38100" cap="rnd">
              <a:solidFill>
                <a:srgbClr val="000000"/>
              </a:solidFill>
              <a:prstDash val="solid"/>
              <a:round/>
            </a:ln>
          </p:spPr>
        </p:sp>
        <p:sp>
          <p:nvSpPr>
            <p:cNvPr name="TextBox 8" id="8"/>
            <p:cNvSpPr txBox="true"/>
            <p:nvPr/>
          </p:nvSpPr>
          <p:spPr>
            <a:xfrm>
              <a:off x="0" y="-47625"/>
              <a:ext cx="1765455" cy="11306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5711739" y="3508647"/>
            <a:ext cx="503027" cy="50302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94C4"/>
            </a:solidFill>
            <a:ln w="38100" cap="sq">
              <a:solidFill>
                <a:srgbClr val="000000"/>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251513" y="4835517"/>
            <a:ext cx="6214766" cy="2773339"/>
          </a:xfrm>
          <a:custGeom>
            <a:avLst/>
            <a:gdLst/>
            <a:ahLst/>
            <a:cxnLst/>
            <a:rect r="r" b="b" t="t" l="l"/>
            <a:pathLst>
              <a:path h="2773339" w="6214766">
                <a:moveTo>
                  <a:pt x="0" y="0"/>
                </a:moveTo>
                <a:lnTo>
                  <a:pt x="6214765" y="0"/>
                </a:lnTo>
                <a:lnTo>
                  <a:pt x="6214765" y="2773339"/>
                </a:lnTo>
                <a:lnTo>
                  <a:pt x="0" y="2773339"/>
                </a:lnTo>
                <a:lnTo>
                  <a:pt x="0" y="0"/>
                </a:lnTo>
                <a:close/>
              </a:path>
            </a:pathLst>
          </a:custGeom>
          <a:blipFill>
            <a:blip r:embed="rId8"/>
            <a:stretch>
              <a:fillRect l="0" t="0" r="0" b="0"/>
            </a:stretch>
          </a:blipFill>
        </p:spPr>
      </p:sp>
      <p:sp>
        <p:nvSpPr>
          <p:cNvPr name="Freeform 13" id="13"/>
          <p:cNvSpPr/>
          <p:nvPr/>
        </p:nvSpPr>
        <p:spPr>
          <a:xfrm flipH="false" flipV="false" rot="0">
            <a:off x="5469015" y="4179352"/>
            <a:ext cx="6586080" cy="2848480"/>
          </a:xfrm>
          <a:custGeom>
            <a:avLst/>
            <a:gdLst/>
            <a:ahLst/>
            <a:cxnLst/>
            <a:rect r="r" b="b" t="t" l="l"/>
            <a:pathLst>
              <a:path h="2848480" w="6586080">
                <a:moveTo>
                  <a:pt x="0" y="0"/>
                </a:moveTo>
                <a:lnTo>
                  <a:pt x="6586080" y="0"/>
                </a:lnTo>
                <a:lnTo>
                  <a:pt x="6586080" y="2848479"/>
                </a:lnTo>
                <a:lnTo>
                  <a:pt x="0" y="2848479"/>
                </a:lnTo>
                <a:lnTo>
                  <a:pt x="0" y="0"/>
                </a:lnTo>
                <a:close/>
              </a:path>
            </a:pathLst>
          </a:custGeom>
          <a:blipFill>
            <a:blip r:embed="rId9"/>
            <a:stretch>
              <a:fillRect l="0" t="0" r="0" b="0"/>
            </a:stretch>
          </a:blipFill>
        </p:spPr>
      </p:sp>
      <p:sp>
        <p:nvSpPr>
          <p:cNvPr name="Freeform 14" id="14"/>
          <p:cNvSpPr/>
          <p:nvPr/>
        </p:nvSpPr>
        <p:spPr>
          <a:xfrm flipH="false" flipV="false" rot="0">
            <a:off x="-112548" y="6055039"/>
            <a:ext cx="6466415" cy="2804808"/>
          </a:xfrm>
          <a:custGeom>
            <a:avLst/>
            <a:gdLst/>
            <a:ahLst/>
            <a:cxnLst/>
            <a:rect r="r" b="b" t="t" l="l"/>
            <a:pathLst>
              <a:path h="2804808" w="6466415">
                <a:moveTo>
                  <a:pt x="0" y="0"/>
                </a:moveTo>
                <a:lnTo>
                  <a:pt x="6466415" y="0"/>
                </a:lnTo>
                <a:lnTo>
                  <a:pt x="6466415" y="2804808"/>
                </a:lnTo>
                <a:lnTo>
                  <a:pt x="0" y="2804808"/>
                </a:lnTo>
                <a:lnTo>
                  <a:pt x="0" y="0"/>
                </a:lnTo>
                <a:close/>
              </a:path>
            </a:pathLst>
          </a:custGeom>
          <a:blipFill>
            <a:blip r:embed="rId10"/>
            <a:stretch>
              <a:fillRect l="0" t="0" r="0" b="0"/>
            </a:stretch>
          </a:blipFill>
        </p:spPr>
      </p:sp>
      <p:sp>
        <p:nvSpPr>
          <p:cNvPr name="Freeform 15" id="15"/>
          <p:cNvSpPr/>
          <p:nvPr/>
        </p:nvSpPr>
        <p:spPr>
          <a:xfrm flipH="false" flipV="false" rot="0">
            <a:off x="5397968" y="6816109"/>
            <a:ext cx="6657128" cy="2912493"/>
          </a:xfrm>
          <a:custGeom>
            <a:avLst/>
            <a:gdLst/>
            <a:ahLst/>
            <a:cxnLst/>
            <a:rect r="r" b="b" t="t" l="l"/>
            <a:pathLst>
              <a:path h="2912493" w="6657128">
                <a:moveTo>
                  <a:pt x="0" y="0"/>
                </a:moveTo>
                <a:lnTo>
                  <a:pt x="6657127" y="0"/>
                </a:lnTo>
                <a:lnTo>
                  <a:pt x="6657127" y="2912494"/>
                </a:lnTo>
                <a:lnTo>
                  <a:pt x="0" y="2912494"/>
                </a:lnTo>
                <a:lnTo>
                  <a:pt x="0" y="0"/>
                </a:lnTo>
                <a:close/>
              </a:path>
            </a:pathLst>
          </a:custGeom>
          <a:blipFill>
            <a:blip r:embed="rId11"/>
            <a:stretch>
              <a:fillRect l="0" t="0" r="0" b="0"/>
            </a:stretch>
          </a:blipFill>
        </p:spPr>
      </p:sp>
      <p:sp>
        <p:nvSpPr>
          <p:cNvPr name="Freeform 16" id="16"/>
          <p:cNvSpPr/>
          <p:nvPr/>
        </p:nvSpPr>
        <p:spPr>
          <a:xfrm flipH="true" flipV="false" rot="0">
            <a:off x="11176812" y="8119310"/>
            <a:ext cx="2464273" cy="2310256"/>
          </a:xfrm>
          <a:custGeom>
            <a:avLst/>
            <a:gdLst/>
            <a:ahLst/>
            <a:cxnLst/>
            <a:rect r="r" b="b" t="t" l="l"/>
            <a:pathLst>
              <a:path h="2310256" w="2464273">
                <a:moveTo>
                  <a:pt x="2464273" y="0"/>
                </a:moveTo>
                <a:lnTo>
                  <a:pt x="0" y="0"/>
                </a:lnTo>
                <a:lnTo>
                  <a:pt x="0" y="2310255"/>
                </a:lnTo>
                <a:lnTo>
                  <a:pt x="2464273" y="2310255"/>
                </a:lnTo>
                <a:lnTo>
                  <a:pt x="2464273"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12548" y="7608856"/>
            <a:ext cx="6471828" cy="2701988"/>
          </a:xfrm>
          <a:custGeom>
            <a:avLst/>
            <a:gdLst/>
            <a:ahLst/>
            <a:cxnLst/>
            <a:rect r="r" b="b" t="t" l="l"/>
            <a:pathLst>
              <a:path h="2701988" w="6471828">
                <a:moveTo>
                  <a:pt x="0" y="0"/>
                </a:moveTo>
                <a:lnTo>
                  <a:pt x="6471828" y="0"/>
                </a:lnTo>
                <a:lnTo>
                  <a:pt x="6471828" y="2701989"/>
                </a:lnTo>
                <a:lnTo>
                  <a:pt x="0" y="2701989"/>
                </a:lnTo>
                <a:lnTo>
                  <a:pt x="0" y="0"/>
                </a:lnTo>
                <a:close/>
              </a:path>
            </a:pathLst>
          </a:custGeom>
          <a:blipFill>
            <a:blip r:embed="rId14"/>
            <a:stretch>
              <a:fillRect l="0" t="0" r="0" b="0"/>
            </a:stretch>
          </a:blipFill>
        </p:spPr>
      </p:sp>
      <p:sp>
        <p:nvSpPr>
          <p:cNvPr name="Freeform 18" id="18"/>
          <p:cNvSpPr/>
          <p:nvPr/>
        </p:nvSpPr>
        <p:spPr>
          <a:xfrm flipH="false" flipV="false" rot="3864451">
            <a:off x="-4893094" y="5943939"/>
            <a:ext cx="8321413" cy="5523338"/>
          </a:xfrm>
          <a:custGeom>
            <a:avLst/>
            <a:gdLst/>
            <a:ahLst/>
            <a:cxnLst/>
            <a:rect r="r" b="b" t="t" l="l"/>
            <a:pathLst>
              <a:path h="5523338" w="8321413">
                <a:moveTo>
                  <a:pt x="0" y="0"/>
                </a:moveTo>
                <a:lnTo>
                  <a:pt x="8321413" y="0"/>
                </a:lnTo>
                <a:lnTo>
                  <a:pt x="8321413" y="5523338"/>
                </a:lnTo>
                <a:lnTo>
                  <a:pt x="0" y="55233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10696713" y="777386"/>
            <a:ext cx="7091625" cy="2189539"/>
          </a:xfrm>
          <a:custGeom>
            <a:avLst/>
            <a:gdLst/>
            <a:ahLst/>
            <a:cxnLst/>
            <a:rect r="r" b="b" t="t" l="l"/>
            <a:pathLst>
              <a:path h="2189539" w="7091625">
                <a:moveTo>
                  <a:pt x="0" y="0"/>
                </a:moveTo>
                <a:lnTo>
                  <a:pt x="7091626" y="0"/>
                </a:lnTo>
                <a:lnTo>
                  <a:pt x="7091626" y="2189539"/>
                </a:lnTo>
                <a:lnTo>
                  <a:pt x="0" y="2189539"/>
                </a:lnTo>
                <a:lnTo>
                  <a:pt x="0" y="0"/>
                </a:lnTo>
                <a:close/>
              </a:path>
            </a:pathLst>
          </a:custGeom>
          <a:blipFill>
            <a:blip r:embed="rId17"/>
            <a:stretch>
              <a:fillRect l="0" t="0" r="0" b="0"/>
            </a:stretch>
          </a:blipFill>
        </p:spPr>
      </p:sp>
      <p:sp>
        <p:nvSpPr>
          <p:cNvPr name="Freeform 20" id="20"/>
          <p:cNvSpPr/>
          <p:nvPr/>
        </p:nvSpPr>
        <p:spPr>
          <a:xfrm flipH="false" flipV="false" rot="0">
            <a:off x="16789951" y="-6291"/>
            <a:ext cx="1498049" cy="1272718"/>
          </a:xfrm>
          <a:custGeom>
            <a:avLst/>
            <a:gdLst/>
            <a:ahLst/>
            <a:cxnLst/>
            <a:rect r="r" b="b" t="t" l="l"/>
            <a:pathLst>
              <a:path h="1272718" w="1498049">
                <a:moveTo>
                  <a:pt x="0" y="0"/>
                </a:moveTo>
                <a:lnTo>
                  <a:pt x="1498049" y="0"/>
                </a:lnTo>
                <a:lnTo>
                  <a:pt x="1498049" y="1272718"/>
                </a:lnTo>
                <a:lnTo>
                  <a:pt x="0" y="127271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1" id="21"/>
          <p:cNvSpPr txBox="true"/>
          <p:nvPr/>
        </p:nvSpPr>
        <p:spPr>
          <a:xfrm rot="0">
            <a:off x="204016" y="579598"/>
            <a:ext cx="8818208" cy="2352675"/>
          </a:xfrm>
          <a:prstGeom prst="rect">
            <a:avLst/>
          </a:prstGeom>
        </p:spPr>
        <p:txBody>
          <a:bodyPr anchor="t" rtlCol="false" tIns="0" lIns="0" bIns="0" rIns="0">
            <a:spAutoFit/>
          </a:bodyPr>
          <a:lstStyle/>
          <a:p>
            <a:pPr algn="l">
              <a:lnSpc>
                <a:spcPts val="9000"/>
              </a:lnSpc>
            </a:pPr>
            <a:r>
              <a:rPr lang="en-US" sz="9000" spc="179">
                <a:solidFill>
                  <a:srgbClr val="000000"/>
                </a:solidFill>
                <a:latin typeface="Wedges"/>
                <a:ea typeface="Wedges"/>
                <a:cs typeface="Wedges"/>
                <a:sym typeface="Wedges"/>
              </a:rPr>
              <a:t>Spesifikasi Website kami</a:t>
            </a:r>
          </a:p>
        </p:txBody>
      </p:sp>
      <p:sp>
        <p:nvSpPr>
          <p:cNvPr name="TextBox 22" id="22"/>
          <p:cNvSpPr txBox="true"/>
          <p:nvPr/>
        </p:nvSpPr>
        <p:spPr>
          <a:xfrm rot="0">
            <a:off x="204016" y="3029759"/>
            <a:ext cx="3584420" cy="396240"/>
          </a:xfrm>
          <a:prstGeom prst="rect">
            <a:avLst/>
          </a:prstGeom>
        </p:spPr>
        <p:txBody>
          <a:bodyPr anchor="t" rtlCol="false" tIns="0" lIns="0" bIns="0" rIns="0">
            <a:spAutoFit/>
          </a:bodyPr>
          <a:lstStyle/>
          <a:p>
            <a:pPr algn="just">
              <a:lnSpc>
                <a:spcPts val="3359"/>
              </a:lnSpc>
            </a:pPr>
            <a:r>
              <a:rPr lang="en-US" b="true" sz="2399">
                <a:solidFill>
                  <a:srgbClr val="000000"/>
                </a:solidFill>
                <a:latin typeface="Canva Sans Bold"/>
                <a:ea typeface="Canva Sans Bold"/>
                <a:cs typeface="Canva Sans Bold"/>
                <a:sym typeface="Canva Sans Bold"/>
              </a:rPr>
              <a:t>DESIGN WEBSITE</a:t>
            </a:r>
          </a:p>
        </p:txBody>
      </p:sp>
      <p:sp>
        <p:nvSpPr>
          <p:cNvPr name="TextBox 23" id="23"/>
          <p:cNvSpPr txBox="true"/>
          <p:nvPr/>
        </p:nvSpPr>
        <p:spPr>
          <a:xfrm rot="0">
            <a:off x="12404908" y="3359324"/>
            <a:ext cx="5631241" cy="3862724"/>
          </a:xfrm>
          <a:prstGeom prst="rect">
            <a:avLst/>
          </a:prstGeom>
        </p:spPr>
        <p:txBody>
          <a:bodyPr anchor="t" rtlCol="false" tIns="0" lIns="0" bIns="0" rIns="0">
            <a:spAutoFit/>
          </a:bodyPr>
          <a:lstStyle/>
          <a:p>
            <a:pPr algn="ctr" marL="0" indent="0" lvl="0">
              <a:lnSpc>
                <a:spcPts val="3393"/>
              </a:lnSpc>
              <a:spcBef>
                <a:spcPct val="0"/>
              </a:spcBef>
            </a:pPr>
            <a:r>
              <a:rPr lang="en-US" sz="2424" strike="noStrike" u="none">
                <a:solidFill>
                  <a:srgbClr val="000000"/>
                </a:solidFill>
                <a:latin typeface="Poppins"/>
                <a:ea typeface="Poppins"/>
                <a:cs typeface="Poppins"/>
                <a:sym typeface="Poppins"/>
              </a:rPr>
              <a:t>Kami selaku developer menggunakan bahasa pemrograman HTML, CSS, JavaScript, Node.js, dan Express.Js. Serta database kamimenggunakan MySQL, Selain itu Development tools yang kami gunakan antara lain VSCode, Figma, MySQL, GITHUB, Trello .</a:t>
            </a:r>
          </a:p>
        </p:txBody>
      </p:sp>
      <p:sp>
        <p:nvSpPr>
          <p:cNvPr name="Freeform 24" id="24"/>
          <p:cNvSpPr/>
          <p:nvPr/>
        </p:nvSpPr>
        <p:spPr>
          <a:xfrm flipH="false" flipV="false" rot="0">
            <a:off x="13431116" y="7457443"/>
            <a:ext cx="4605033" cy="2565099"/>
          </a:xfrm>
          <a:custGeom>
            <a:avLst/>
            <a:gdLst/>
            <a:ahLst/>
            <a:cxnLst/>
            <a:rect r="r" b="b" t="t" l="l"/>
            <a:pathLst>
              <a:path h="2565099" w="4605033">
                <a:moveTo>
                  <a:pt x="0" y="0"/>
                </a:moveTo>
                <a:lnTo>
                  <a:pt x="4605033" y="0"/>
                </a:lnTo>
                <a:lnTo>
                  <a:pt x="4605033" y="2565099"/>
                </a:lnTo>
                <a:lnTo>
                  <a:pt x="0" y="2565099"/>
                </a:lnTo>
                <a:lnTo>
                  <a:pt x="0" y="0"/>
                </a:lnTo>
                <a:close/>
              </a:path>
            </a:pathLst>
          </a:custGeom>
          <a:blipFill>
            <a:blip r:embed="rId20"/>
            <a:stretch>
              <a:fillRect l="0" t="-17322" r="0" b="-17322"/>
            </a:stretch>
          </a:blipFill>
        </p:spPr>
      </p:sp>
      <p:sp>
        <p:nvSpPr>
          <p:cNvPr name="Freeform 25" id="25"/>
          <p:cNvSpPr/>
          <p:nvPr/>
        </p:nvSpPr>
        <p:spPr>
          <a:xfrm flipH="false" flipV="false" rot="0">
            <a:off x="8218939" y="2849994"/>
            <a:ext cx="995925" cy="1214543"/>
          </a:xfrm>
          <a:custGeom>
            <a:avLst/>
            <a:gdLst/>
            <a:ahLst/>
            <a:cxnLst/>
            <a:rect r="r" b="b" t="t" l="l"/>
            <a:pathLst>
              <a:path h="1214543" w="995925">
                <a:moveTo>
                  <a:pt x="0" y="0"/>
                </a:moveTo>
                <a:lnTo>
                  <a:pt x="995926" y="0"/>
                </a:lnTo>
                <a:lnTo>
                  <a:pt x="995926" y="1214543"/>
                </a:lnTo>
                <a:lnTo>
                  <a:pt x="0" y="1214543"/>
                </a:lnTo>
                <a:lnTo>
                  <a:pt x="0" y="0"/>
                </a:lnTo>
                <a:close/>
              </a:path>
            </a:pathLst>
          </a:custGeom>
          <a:blipFill>
            <a:blip r:embed="rId21"/>
            <a:stretch>
              <a:fillRect l="0" t="0" r="0" b="0"/>
            </a:stretch>
          </a:blipFill>
        </p:spPr>
      </p:sp>
      <p:sp>
        <p:nvSpPr>
          <p:cNvPr name="Freeform 26" id="26"/>
          <p:cNvSpPr/>
          <p:nvPr/>
        </p:nvSpPr>
        <p:spPr>
          <a:xfrm flipH="false" flipV="false" rot="0">
            <a:off x="9344058" y="2749671"/>
            <a:ext cx="1352656" cy="1352656"/>
          </a:xfrm>
          <a:custGeom>
            <a:avLst/>
            <a:gdLst/>
            <a:ahLst/>
            <a:cxnLst/>
            <a:rect r="r" b="b" t="t" l="l"/>
            <a:pathLst>
              <a:path h="1352656" w="1352656">
                <a:moveTo>
                  <a:pt x="0" y="0"/>
                </a:moveTo>
                <a:lnTo>
                  <a:pt x="1352655" y="0"/>
                </a:lnTo>
                <a:lnTo>
                  <a:pt x="1352655" y="1352656"/>
                </a:lnTo>
                <a:lnTo>
                  <a:pt x="0" y="1352656"/>
                </a:lnTo>
                <a:lnTo>
                  <a:pt x="0" y="0"/>
                </a:lnTo>
                <a:close/>
              </a:path>
            </a:pathLst>
          </a:custGeom>
          <a:blipFill>
            <a:blip r:embed="rId2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68322">
            <a:off x="-2517642" y="5559629"/>
            <a:ext cx="4499458" cy="5526458"/>
          </a:xfrm>
          <a:custGeom>
            <a:avLst/>
            <a:gdLst/>
            <a:ahLst/>
            <a:cxnLst/>
            <a:rect r="r" b="b" t="t" l="l"/>
            <a:pathLst>
              <a:path h="5526458" w="4499458">
                <a:moveTo>
                  <a:pt x="0" y="0"/>
                </a:moveTo>
                <a:lnTo>
                  <a:pt x="4499457" y="0"/>
                </a:lnTo>
                <a:lnTo>
                  <a:pt x="4499457" y="5526458"/>
                </a:lnTo>
                <a:lnTo>
                  <a:pt x="0" y="5526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868322">
            <a:off x="15440001" y="9681061"/>
            <a:ext cx="4499458" cy="5526458"/>
          </a:xfrm>
          <a:custGeom>
            <a:avLst/>
            <a:gdLst/>
            <a:ahLst/>
            <a:cxnLst/>
            <a:rect r="r" b="b" t="t" l="l"/>
            <a:pathLst>
              <a:path h="5526458" w="4499458">
                <a:moveTo>
                  <a:pt x="0" y="0"/>
                </a:moveTo>
                <a:lnTo>
                  <a:pt x="4499457" y="0"/>
                </a:lnTo>
                <a:lnTo>
                  <a:pt x="4499457" y="5526457"/>
                </a:lnTo>
                <a:lnTo>
                  <a:pt x="0" y="5526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933587" y="123097"/>
            <a:ext cx="1512285" cy="1284812"/>
          </a:xfrm>
          <a:custGeom>
            <a:avLst/>
            <a:gdLst/>
            <a:ahLst/>
            <a:cxnLst/>
            <a:rect r="r" b="b" t="t" l="l"/>
            <a:pathLst>
              <a:path h="1284812" w="1512285">
                <a:moveTo>
                  <a:pt x="0" y="0"/>
                </a:moveTo>
                <a:lnTo>
                  <a:pt x="1512285" y="0"/>
                </a:lnTo>
                <a:lnTo>
                  <a:pt x="1512285" y="1284812"/>
                </a:lnTo>
                <a:lnTo>
                  <a:pt x="0" y="1284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256477">
            <a:off x="16236771" y="8280607"/>
            <a:ext cx="1059238" cy="1270450"/>
          </a:xfrm>
          <a:custGeom>
            <a:avLst/>
            <a:gdLst/>
            <a:ahLst/>
            <a:cxnLst/>
            <a:rect r="r" b="b" t="t" l="l"/>
            <a:pathLst>
              <a:path h="1270450" w="1059238">
                <a:moveTo>
                  <a:pt x="0" y="0"/>
                </a:moveTo>
                <a:lnTo>
                  <a:pt x="1059238" y="0"/>
                </a:lnTo>
                <a:lnTo>
                  <a:pt x="1059238" y="1270450"/>
                </a:lnTo>
                <a:lnTo>
                  <a:pt x="0" y="1270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490332" y="6987170"/>
            <a:ext cx="2044517" cy="1928661"/>
          </a:xfrm>
          <a:custGeom>
            <a:avLst/>
            <a:gdLst/>
            <a:ahLst/>
            <a:cxnLst/>
            <a:rect r="r" b="b" t="t" l="l"/>
            <a:pathLst>
              <a:path h="1928661" w="2044517">
                <a:moveTo>
                  <a:pt x="0" y="0"/>
                </a:moveTo>
                <a:lnTo>
                  <a:pt x="2044517" y="0"/>
                </a:lnTo>
                <a:lnTo>
                  <a:pt x="2044517" y="1928662"/>
                </a:lnTo>
                <a:lnTo>
                  <a:pt x="0" y="19286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34290" y="354905"/>
            <a:ext cx="3135099" cy="4177960"/>
          </a:xfrm>
          <a:custGeom>
            <a:avLst/>
            <a:gdLst/>
            <a:ahLst/>
            <a:cxnLst/>
            <a:rect r="r" b="b" t="t" l="l"/>
            <a:pathLst>
              <a:path h="4177960" w="3135099">
                <a:moveTo>
                  <a:pt x="0" y="0"/>
                </a:moveTo>
                <a:lnTo>
                  <a:pt x="3135099" y="0"/>
                </a:lnTo>
                <a:lnTo>
                  <a:pt x="3135099" y="4177960"/>
                </a:lnTo>
                <a:lnTo>
                  <a:pt x="0" y="4177960"/>
                </a:lnTo>
                <a:lnTo>
                  <a:pt x="0" y="0"/>
                </a:lnTo>
                <a:close/>
              </a:path>
            </a:pathLst>
          </a:custGeom>
          <a:blipFill>
            <a:blip r:embed="rId12"/>
            <a:stretch>
              <a:fillRect l="0" t="0" r="0" b="0"/>
            </a:stretch>
          </a:blipFill>
        </p:spPr>
      </p:sp>
      <p:sp>
        <p:nvSpPr>
          <p:cNvPr name="Freeform 8" id="8"/>
          <p:cNvSpPr/>
          <p:nvPr/>
        </p:nvSpPr>
        <p:spPr>
          <a:xfrm flipH="false" flipV="false" rot="0">
            <a:off x="4754132" y="352970"/>
            <a:ext cx="2789493" cy="4179895"/>
          </a:xfrm>
          <a:custGeom>
            <a:avLst/>
            <a:gdLst/>
            <a:ahLst/>
            <a:cxnLst/>
            <a:rect r="r" b="b" t="t" l="l"/>
            <a:pathLst>
              <a:path h="4179895" w="2789493">
                <a:moveTo>
                  <a:pt x="0" y="0"/>
                </a:moveTo>
                <a:lnTo>
                  <a:pt x="2789494" y="0"/>
                </a:lnTo>
                <a:lnTo>
                  <a:pt x="2789494" y="4179895"/>
                </a:lnTo>
                <a:lnTo>
                  <a:pt x="0" y="4179895"/>
                </a:lnTo>
                <a:lnTo>
                  <a:pt x="0" y="0"/>
                </a:lnTo>
                <a:close/>
              </a:path>
            </a:pathLst>
          </a:custGeom>
          <a:blipFill>
            <a:blip r:embed="rId13"/>
            <a:stretch>
              <a:fillRect l="0" t="0" r="0" b="0"/>
            </a:stretch>
          </a:blipFill>
        </p:spPr>
      </p:sp>
      <p:sp>
        <p:nvSpPr>
          <p:cNvPr name="Freeform 9" id="9"/>
          <p:cNvSpPr/>
          <p:nvPr/>
        </p:nvSpPr>
        <p:spPr>
          <a:xfrm flipH="false" flipV="false" rot="0">
            <a:off x="2557667" y="4794400"/>
            <a:ext cx="2861218" cy="4997760"/>
          </a:xfrm>
          <a:custGeom>
            <a:avLst/>
            <a:gdLst/>
            <a:ahLst/>
            <a:cxnLst/>
            <a:rect r="r" b="b" t="t" l="l"/>
            <a:pathLst>
              <a:path h="4997760" w="2861218">
                <a:moveTo>
                  <a:pt x="0" y="0"/>
                </a:moveTo>
                <a:lnTo>
                  <a:pt x="2861218" y="0"/>
                </a:lnTo>
                <a:lnTo>
                  <a:pt x="2861218" y="4997760"/>
                </a:lnTo>
                <a:lnTo>
                  <a:pt x="0" y="4997760"/>
                </a:lnTo>
                <a:lnTo>
                  <a:pt x="0" y="0"/>
                </a:lnTo>
                <a:close/>
              </a:path>
            </a:pathLst>
          </a:custGeom>
          <a:blipFill>
            <a:blip r:embed="rId14"/>
            <a:stretch>
              <a:fillRect l="0" t="0" r="0" b="0"/>
            </a:stretch>
          </a:blipFill>
        </p:spPr>
      </p:sp>
      <p:sp>
        <p:nvSpPr>
          <p:cNvPr name="Freeform 10" id="10"/>
          <p:cNvSpPr/>
          <p:nvPr/>
        </p:nvSpPr>
        <p:spPr>
          <a:xfrm flipH="false" flipV="false" rot="0">
            <a:off x="8528369" y="352970"/>
            <a:ext cx="3297987" cy="4120769"/>
          </a:xfrm>
          <a:custGeom>
            <a:avLst/>
            <a:gdLst/>
            <a:ahLst/>
            <a:cxnLst/>
            <a:rect r="r" b="b" t="t" l="l"/>
            <a:pathLst>
              <a:path h="4120769" w="3297987">
                <a:moveTo>
                  <a:pt x="0" y="0"/>
                </a:moveTo>
                <a:lnTo>
                  <a:pt x="3297986" y="0"/>
                </a:lnTo>
                <a:lnTo>
                  <a:pt x="3297986" y="4120770"/>
                </a:lnTo>
                <a:lnTo>
                  <a:pt x="0" y="4120770"/>
                </a:lnTo>
                <a:lnTo>
                  <a:pt x="0" y="0"/>
                </a:lnTo>
                <a:close/>
              </a:path>
            </a:pathLst>
          </a:custGeom>
          <a:blipFill>
            <a:blip r:embed="rId15"/>
            <a:stretch>
              <a:fillRect l="0" t="0" r="0" b="0"/>
            </a:stretch>
          </a:blipFill>
        </p:spPr>
      </p:sp>
      <p:sp>
        <p:nvSpPr>
          <p:cNvPr name="Freeform 11" id="11"/>
          <p:cNvSpPr/>
          <p:nvPr/>
        </p:nvSpPr>
        <p:spPr>
          <a:xfrm flipH="false" flipV="false" rot="0">
            <a:off x="12807430" y="123097"/>
            <a:ext cx="3533137" cy="4120769"/>
          </a:xfrm>
          <a:custGeom>
            <a:avLst/>
            <a:gdLst/>
            <a:ahLst/>
            <a:cxnLst/>
            <a:rect r="r" b="b" t="t" l="l"/>
            <a:pathLst>
              <a:path h="4120769" w="3533137">
                <a:moveTo>
                  <a:pt x="0" y="0"/>
                </a:moveTo>
                <a:lnTo>
                  <a:pt x="3533138" y="0"/>
                </a:lnTo>
                <a:lnTo>
                  <a:pt x="3533138" y="4120769"/>
                </a:lnTo>
                <a:lnTo>
                  <a:pt x="0" y="4120769"/>
                </a:lnTo>
                <a:lnTo>
                  <a:pt x="0" y="0"/>
                </a:lnTo>
                <a:close/>
              </a:path>
            </a:pathLst>
          </a:custGeom>
          <a:blipFill>
            <a:blip r:embed="rId16"/>
            <a:stretch>
              <a:fillRect l="0" t="0" r="0" b="0"/>
            </a:stretch>
          </a:blipFill>
        </p:spPr>
      </p:sp>
      <p:sp>
        <p:nvSpPr>
          <p:cNvPr name="Freeform 12" id="12"/>
          <p:cNvSpPr/>
          <p:nvPr/>
        </p:nvSpPr>
        <p:spPr>
          <a:xfrm flipH="false" flipV="false" rot="0">
            <a:off x="6557993" y="4839403"/>
            <a:ext cx="4102588" cy="3410842"/>
          </a:xfrm>
          <a:custGeom>
            <a:avLst/>
            <a:gdLst/>
            <a:ahLst/>
            <a:cxnLst/>
            <a:rect r="r" b="b" t="t" l="l"/>
            <a:pathLst>
              <a:path h="3410842" w="4102588">
                <a:moveTo>
                  <a:pt x="0" y="0"/>
                </a:moveTo>
                <a:lnTo>
                  <a:pt x="4102588" y="0"/>
                </a:lnTo>
                <a:lnTo>
                  <a:pt x="4102588" y="3410842"/>
                </a:lnTo>
                <a:lnTo>
                  <a:pt x="0" y="3410842"/>
                </a:lnTo>
                <a:lnTo>
                  <a:pt x="0" y="0"/>
                </a:lnTo>
                <a:close/>
              </a:path>
            </a:pathLst>
          </a:custGeom>
          <a:blipFill>
            <a:blip r:embed="rId17"/>
            <a:stretch>
              <a:fillRect l="0" t="0" r="0" b="0"/>
            </a:stretch>
          </a:blipFill>
        </p:spPr>
      </p:sp>
      <p:sp>
        <p:nvSpPr>
          <p:cNvPr name="Freeform 13" id="13"/>
          <p:cNvSpPr/>
          <p:nvPr/>
        </p:nvSpPr>
        <p:spPr>
          <a:xfrm flipH="false" flipV="false" rot="0">
            <a:off x="11826355" y="4839403"/>
            <a:ext cx="3498203" cy="4952757"/>
          </a:xfrm>
          <a:custGeom>
            <a:avLst/>
            <a:gdLst/>
            <a:ahLst/>
            <a:cxnLst/>
            <a:rect r="r" b="b" t="t" l="l"/>
            <a:pathLst>
              <a:path h="4952757" w="3498203">
                <a:moveTo>
                  <a:pt x="0" y="0"/>
                </a:moveTo>
                <a:lnTo>
                  <a:pt x="3498203" y="0"/>
                </a:lnTo>
                <a:lnTo>
                  <a:pt x="3498203" y="4952757"/>
                </a:lnTo>
                <a:lnTo>
                  <a:pt x="0" y="4952757"/>
                </a:lnTo>
                <a:lnTo>
                  <a:pt x="0" y="0"/>
                </a:lnTo>
                <a:close/>
              </a:path>
            </a:pathLst>
          </a:custGeom>
          <a:blipFill>
            <a:blip r:embed="rId18"/>
            <a:stretch>
              <a:fillRect l="0" t="0" r="0" b="0"/>
            </a:stretch>
          </a:blipFill>
        </p:spPr>
      </p:sp>
      <p:sp>
        <p:nvSpPr>
          <p:cNvPr name="TextBox 14" id="14"/>
          <p:cNvSpPr txBox="true"/>
          <p:nvPr/>
        </p:nvSpPr>
        <p:spPr>
          <a:xfrm rot="0">
            <a:off x="5750506" y="8642509"/>
            <a:ext cx="6786987" cy="632371"/>
          </a:xfrm>
          <a:prstGeom prst="rect">
            <a:avLst/>
          </a:prstGeom>
        </p:spPr>
        <p:txBody>
          <a:bodyPr anchor="t" rtlCol="false" tIns="0" lIns="0" bIns="0" rIns="0">
            <a:spAutoFit/>
          </a:bodyPr>
          <a:lstStyle/>
          <a:p>
            <a:pPr algn="l">
              <a:lnSpc>
                <a:spcPts val="4711"/>
              </a:lnSpc>
            </a:pPr>
            <a:r>
              <a:rPr lang="en-US" sz="4711" spc="94">
                <a:solidFill>
                  <a:srgbClr val="000000"/>
                </a:solidFill>
                <a:latin typeface="Wedges"/>
                <a:ea typeface="Wedges"/>
                <a:cs typeface="Wedges"/>
                <a:sym typeface="Wedges"/>
              </a:rPr>
              <a:t>Diagram Activity</a:t>
            </a:r>
          </a:p>
        </p:txBody>
      </p:sp>
      <p:sp>
        <p:nvSpPr>
          <p:cNvPr name="Freeform 15" id="15"/>
          <p:cNvSpPr/>
          <p:nvPr/>
        </p:nvSpPr>
        <p:spPr>
          <a:xfrm flipH="false" flipV="false" rot="0">
            <a:off x="15554318" y="4892551"/>
            <a:ext cx="974369" cy="1188255"/>
          </a:xfrm>
          <a:custGeom>
            <a:avLst/>
            <a:gdLst/>
            <a:ahLst/>
            <a:cxnLst/>
            <a:rect r="r" b="b" t="t" l="l"/>
            <a:pathLst>
              <a:path h="1188255" w="974369">
                <a:moveTo>
                  <a:pt x="0" y="0"/>
                </a:moveTo>
                <a:lnTo>
                  <a:pt x="974369" y="0"/>
                </a:lnTo>
                <a:lnTo>
                  <a:pt x="974369" y="1188255"/>
                </a:lnTo>
                <a:lnTo>
                  <a:pt x="0" y="1188255"/>
                </a:lnTo>
                <a:lnTo>
                  <a:pt x="0" y="0"/>
                </a:lnTo>
                <a:close/>
              </a:path>
            </a:pathLst>
          </a:custGeom>
          <a:blipFill>
            <a:blip r:embed="rId19"/>
            <a:stretch>
              <a:fillRect l="0" t="0" r="0" b="0"/>
            </a:stretch>
          </a:blipFill>
        </p:spPr>
      </p:sp>
      <p:sp>
        <p:nvSpPr>
          <p:cNvPr name="Freeform 16" id="16"/>
          <p:cNvSpPr/>
          <p:nvPr/>
        </p:nvSpPr>
        <p:spPr>
          <a:xfrm flipH="false" flipV="false" rot="0">
            <a:off x="16655084" y="4794400"/>
            <a:ext cx="1323379" cy="1323379"/>
          </a:xfrm>
          <a:custGeom>
            <a:avLst/>
            <a:gdLst/>
            <a:ahLst/>
            <a:cxnLst/>
            <a:rect r="r" b="b" t="t" l="l"/>
            <a:pathLst>
              <a:path h="1323379" w="1323379">
                <a:moveTo>
                  <a:pt x="0" y="0"/>
                </a:moveTo>
                <a:lnTo>
                  <a:pt x="1323378" y="0"/>
                </a:lnTo>
                <a:lnTo>
                  <a:pt x="1323378" y="1323378"/>
                </a:lnTo>
                <a:lnTo>
                  <a:pt x="0" y="1323378"/>
                </a:lnTo>
                <a:lnTo>
                  <a:pt x="0" y="0"/>
                </a:lnTo>
                <a:close/>
              </a:path>
            </a:pathLst>
          </a:custGeom>
          <a:blipFill>
            <a:blip r:embed="rId20"/>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13992191" y="-4311775"/>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71908" y="4171950"/>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868322">
            <a:off x="-1306124" y="-2334009"/>
            <a:ext cx="4499458" cy="5526458"/>
          </a:xfrm>
          <a:custGeom>
            <a:avLst/>
            <a:gdLst/>
            <a:ahLst/>
            <a:cxnLst/>
            <a:rect r="r" b="b" t="t" l="l"/>
            <a:pathLst>
              <a:path h="5526458" w="4499458">
                <a:moveTo>
                  <a:pt x="0" y="0"/>
                </a:moveTo>
                <a:lnTo>
                  <a:pt x="4499458" y="0"/>
                </a:lnTo>
                <a:lnTo>
                  <a:pt x="4499458" y="5526457"/>
                </a:lnTo>
                <a:lnTo>
                  <a:pt x="0" y="5526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868322">
            <a:off x="15440001" y="9681061"/>
            <a:ext cx="4499458" cy="5526458"/>
          </a:xfrm>
          <a:custGeom>
            <a:avLst/>
            <a:gdLst/>
            <a:ahLst/>
            <a:cxnLst/>
            <a:rect r="r" b="b" t="t" l="l"/>
            <a:pathLst>
              <a:path h="5526458" w="4499458">
                <a:moveTo>
                  <a:pt x="0" y="0"/>
                </a:moveTo>
                <a:lnTo>
                  <a:pt x="4499457" y="0"/>
                </a:lnTo>
                <a:lnTo>
                  <a:pt x="4499457" y="5526457"/>
                </a:lnTo>
                <a:lnTo>
                  <a:pt x="0" y="5526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256477">
            <a:off x="16236771" y="8280607"/>
            <a:ext cx="1059238" cy="1270450"/>
          </a:xfrm>
          <a:custGeom>
            <a:avLst/>
            <a:gdLst/>
            <a:ahLst/>
            <a:cxnLst/>
            <a:rect r="r" b="b" t="t" l="l"/>
            <a:pathLst>
              <a:path h="1270450" w="1059238">
                <a:moveTo>
                  <a:pt x="0" y="0"/>
                </a:moveTo>
                <a:lnTo>
                  <a:pt x="1059238" y="0"/>
                </a:lnTo>
                <a:lnTo>
                  <a:pt x="1059238" y="1270450"/>
                </a:lnTo>
                <a:lnTo>
                  <a:pt x="0" y="1270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490332" y="6987170"/>
            <a:ext cx="2044517" cy="1928661"/>
          </a:xfrm>
          <a:custGeom>
            <a:avLst/>
            <a:gdLst/>
            <a:ahLst/>
            <a:cxnLst/>
            <a:rect r="r" b="b" t="t" l="l"/>
            <a:pathLst>
              <a:path h="1928661" w="2044517">
                <a:moveTo>
                  <a:pt x="0" y="0"/>
                </a:moveTo>
                <a:lnTo>
                  <a:pt x="2044517" y="0"/>
                </a:lnTo>
                <a:lnTo>
                  <a:pt x="2044517" y="1928662"/>
                </a:lnTo>
                <a:lnTo>
                  <a:pt x="0" y="19286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457865" y="765503"/>
            <a:ext cx="5517960" cy="3621162"/>
          </a:xfrm>
          <a:custGeom>
            <a:avLst/>
            <a:gdLst/>
            <a:ahLst/>
            <a:cxnLst/>
            <a:rect r="r" b="b" t="t" l="l"/>
            <a:pathLst>
              <a:path h="3621162" w="5517960">
                <a:moveTo>
                  <a:pt x="0" y="0"/>
                </a:moveTo>
                <a:lnTo>
                  <a:pt x="5517960" y="0"/>
                </a:lnTo>
                <a:lnTo>
                  <a:pt x="5517960" y="3621161"/>
                </a:lnTo>
                <a:lnTo>
                  <a:pt x="0" y="3621161"/>
                </a:lnTo>
                <a:lnTo>
                  <a:pt x="0" y="0"/>
                </a:lnTo>
                <a:close/>
              </a:path>
            </a:pathLst>
          </a:custGeom>
          <a:blipFill>
            <a:blip r:embed="rId12"/>
            <a:stretch>
              <a:fillRect l="0" t="0" r="0" b="0"/>
            </a:stretch>
          </a:blipFill>
        </p:spPr>
      </p:sp>
      <p:sp>
        <p:nvSpPr>
          <p:cNvPr name="Freeform 9" id="9"/>
          <p:cNvSpPr/>
          <p:nvPr/>
        </p:nvSpPr>
        <p:spPr>
          <a:xfrm flipH="false" flipV="false" rot="0">
            <a:off x="6307861" y="765503"/>
            <a:ext cx="5672278" cy="3601897"/>
          </a:xfrm>
          <a:custGeom>
            <a:avLst/>
            <a:gdLst/>
            <a:ahLst/>
            <a:cxnLst/>
            <a:rect r="r" b="b" t="t" l="l"/>
            <a:pathLst>
              <a:path h="3601897" w="5672278">
                <a:moveTo>
                  <a:pt x="0" y="0"/>
                </a:moveTo>
                <a:lnTo>
                  <a:pt x="5672278" y="0"/>
                </a:lnTo>
                <a:lnTo>
                  <a:pt x="5672278" y="3601897"/>
                </a:lnTo>
                <a:lnTo>
                  <a:pt x="0" y="3601897"/>
                </a:lnTo>
                <a:lnTo>
                  <a:pt x="0" y="0"/>
                </a:lnTo>
                <a:close/>
              </a:path>
            </a:pathLst>
          </a:custGeom>
          <a:blipFill>
            <a:blip r:embed="rId13"/>
            <a:stretch>
              <a:fillRect l="0" t="0" r="0" b="0"/>
            </a:stretch>
          </a:blipFill>
        </p:spPr>
      </p:sp>
      <p:sp>
        <p:nvSpPr>
          <p:cNvPr name="Freeform 10" id="10"/>
          <p:cNvSpPr/>
          <p:nvPr/>
        </p:nvSpPr>
        <p:spPr>
          <a:xfrm flipH="false" flipV="false" rot="0">
            <a:off x="12452302" y="784768"/>
            <a:ext cx="5480125" cy="3582632"/>
          </a:xfrm>
          <a:custGeom>
            <a:avLst/>
            <a:gdLst/>
            <a:ahLst/>
            <a:cxnLst/>
            <a:rect r="r" b="b" t="t" l="l"/>
            <a:pathLst>
              <a:path h="3582632" w="5480125">
                <a:moveTo>
                  <a:pt x="0" y="0"/>
                </a:moveTo>
                <a:lnTo>
                  <a:pt x="5480125" y="0"/>
                </a:lnTo>
                <a:lnTo>
                  <a:pt x="5480125" y="3582632"/>
                </a:lnTo>
                <a:lnTo>
                  <a:pt x="0" y="3582632"/>
                </a:lnTo>
                <a:lnTo>
                  <a:pt x="0" y="0"/>
                </a:lnTo>
                <a:close/>
              </a:path>
            </a:pathLst>
          </a:custGeom>
          <a:blipFill>
            <a:blip r:embed="rId14"/>
            <a:stretch>
              <a:fillRect l="0" t="0" r="0" b="0"/>
            </a:stretch>
          </a:blipFill>
        </p:spPr>
      </p:sp>
      <p:sp>
        <p:nvSpPr>
          <p:cNvPr name="Freeform 11" id="11"/>
          <p:cNvSpPr/>
          <p:nvPr/>
        </p:nvSpPr>
        <p:spPr>
          <a:xfrm flipH="false" flipV="false" rot="0">
            <a:off x="4139454" y="4819855"/>
            <a:ext cx="4336813" cy="3426082"/>
          </a:xfrm>
          <a:custGeom>
            <a:avLst/>
            <a:gdLst/>
            <a:ahLst/>
            <a:cxnLst/>
            <a:rect r="r" b="b" t="t" l="l"/>
            <a:pathLst>
              <a:path h="3426082" w="4336813">
                <a:moveTo>
                  <a:pt x="0" y="0"/>
                </a:moveTo>
                <a:lnTo>
                  <a:pt x="4336813" y="0"/>
                </a:lnTo>
                <a:lnTo>
                  <a:pt x="4336813" y="3426082"/>
                </a:lnTo>
                <a:lnTo>
                  <a:pt x="0" y="3426082"/>
                </a:lnTo>
                <a:lnTo>
                  <a:pt x="0" y="0"/>
                </a:lnTo>
                <a:close/>
              </a:path>
            </a:pathLst>
          </a:custGeom>
          <a:blipFill>
            <a:blip r:embed="rId15"/>
            <a:stretch>
              <a:fillRect l="0" t="0" r="0" b="0"/>
            </a:stretch>
          </a:blipFill>
        </p:spPr>
      </p:sp>
      <p:sp>
        <p:nvSpPr>
          <p:cNvPr name="Freeform 12" id="12"/>
          <p:cNvSpPr/>
          <p:nvPr/>
        </p:nvSpPr>
        <p:spPr>
          <a:xfrm flipH="false" flipV="false" rot="0">
            <a:off x="9706565" y="4819855"/>
            <a:ext cx="4285625" cy="3385644"/>
          </a:xfrm>
          <a:custGeom>
            <a:avLst/>
            <a:gdLst/>
            <a:ahLst/>
            <a:cxnLst/>
            <a:rect r="r" b="b" t="t" l="l"/>
            <a:pathLst>
              <a:path h="3385644" w="4285625">
                <a:moveTo>
                  <a:pt x="0" y="0"/>
                </a:moveTo>
                <a:lnTo>
                  <a:pt x="4285626" y="0"/>
                </a:lnTo>
                <a:lnTo>
                  <a:pt x="4285626" y="3385644"/>
                </a:lnTo>
                <a:lnTo>
                  <a:pt x="0" y="3385644"/>
                </a:lnTo>
                <a:lnTo>
                  <a:pt x="0" y="0"/>
                </a:lnTo>
                <a:close/>
              </a:path>
            </a:pathLst>
          </a:custGeom>
          <a:blipFill>
            <a:blip r:embed="rId16"/>
            <a:stretch>
              <a:fillRect l="0" t="0" r="0" b="0"/>
            </a:stretch>
          </a:blipFill>
        </p:spPr>
      </p:sp>
      <p:sp>
        <p:nvSpPr>
          <p:cNvPr name="TextBox 13" id="13"/>
          <p:cNvSpPr txBox="true"/>
          <p:nvPr/>
        </p:nvSpPr>
        <p:spPr>
          <a:xfrm rot="0">
            <a:off x="5750506" y="8642509"/>
            <a:ext cx="6786987" cy="632371"/>
          </a:xfrm>
          <a:prstGeom prst="rect">
            <a:avLst/>
          </a:prstGeom>
        </p:spPr>
        <p:txBody>
          <a:bodyPr anchor="t" rtlCol="false" tIns="0" lIns="0" bIns="0" rIns="0">
            <a:spAutoFit/>
          </a:bodyPr>
          <a:lstStyle/>
          <a:p>
            <a:pPr algn="l">
              <a:lnSpc>
                <a:spcPts val="4711"/>
              </a:lnSpc>
            </a:pPr>
            <a:r>
              <a:rPr lang="en-US" sz="4711" spc="94">
                <a:solidFill>
                  <a:srgbClr val="000000"/>
                </a:solidFill>
                <a:latin typeface="Wedges"/>
                <a:ea typeface="Wedges"/>
                <a:cs typeface="Wedges"/>
                <a:sym typeface="Wedges"/>
              </a:rPr>
              <a:t>Diagram sequence</a:t>
            </a:r>
          </a:p>
        </p:txBody>
      </p:sp>
      <p:sp>
        <p:nvSpPr>
          <p:cNvPr name="Freeform 14" id="14"/>
          <p:cNvSpPr/>
          <p:nvPr/>
        </p:nvSpPr>
        <p:spPr>
          <a:xfrm flipH="false" flipV="false" rot="0">
            <a:off x="457865" y="8098402"/>
            <a:ext cx="1458324" cy="1778444"/>
          </a:xfrm>
          <a:custGeom>
            <a:avLst/>
            <a:gdLst/>
            <a:ahLst/>
            <a:cxnLst/>
            <a:rect r="r" b="b" t="t" l="l"/>
            <a:pathLst>
              <a:path h="1778444" w="1458324">
                <a:moveTo>
                  <a:pt x="0" y="0"/>
                </a:moveTo>
                <a:lnTo>
                  <a:pt x="1458324" y="0"/>
                </a:lnTo>
                <a:lnTo>
                  <a:pt x="1458324" y="1778444"/>
                </a:lnTo>
                <a:lnTo>
                  <a:pt x="0" y="1778444"/>
                </a:lnTo>
                <a:lnTo>
                  <a:pt x="0" y="0"/>
                </a:lnTo>
                <a:close/>
              </a:path>
            </a:pathLst>
          </a:custGeom>
          <a:blipFill>
            <a:blip r:embed="rId17"/>
            <a:stretch>
              <a:fillRect l="0" t="0" r="0" b="0"/>
            </a:stretch>
          </a:blipFill>
        </p:spPr>
      </p:sp>
      <p:sp>
        <p:nvSpPr>
          <p:cNvPr name="Freeform 15" id="15"/>
          <p:cNvSpPr/>
          <p:nvPr/>
        </p:nvSpPr>
        <p:spPr>
          <a:xfrm flipH="false" flipV="false" rot="0">
            <a:off x="2105365" y="7951501"/>
            <a:ext cx="1980681" cy="1980681"/>
          </a:xfrm>
          <a:custGeom>
            <a:avLst/>
            <a:gdLst/>
            <a:ahLst/>
            <a:cxnLst/>
            <a:rect r="r" b="b" t="t" l="l"/>
            <a:pathLst>
              <a:path h="1980681" w="1980681">
                <a:moveTo>
                  <a:pt x="0" y="0"/>
                </a:moveTo>
                <a:lnTo>
                  <a:pt x="1980681" y="0"/>
                </a:lnTo>
                <a:lnTo>
                  <a:pt x="1980681" y="1980681"/>
                </a:lnTo>
                <a:lnTo>
                  <a:pt x="0" y="1980681"/>
                </a:lnTo>
                <a:lnTo>
                  <a:pt x="0" y="0"/>
                </a:lnTo>
                <a:close/>
              </a:path>
            </a:pathLst>
          </a:custGeom>
          <a:blipFill>
            <a:blip r:embed="rId1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2812082" y="-317160"/>
            <a:ext cx="792241" cy="1899479"/>
          </a:xfrm>
          <a:custGeom>
            <a:avLst/>
            <a:gdLst/>
            <a:ahLst/>
            <a:cxnLst/>
            <a:rect r="r" b="b" t="t" l="l"/>
            <a:pathLst>
              <a:path h="1899479" w="792241">
                <a:moveTo>
                  <a:pt x="792241" y="0"/>
                </a:moveTo>
                <a:lnTo>
                  <a:pt x="0" y="0"/>
                </a:lnTo>
                <a:lnTo>
                  <a:pt x="0" y="1899479"/>
                </a:lnTo>
                <a:lnTo>
                  <a:pt x="792241" y="1899479"/>
                </a:lnTo>
                <a:lnTo>
                  <a:pt x="79224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38652" y="4498041"/>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447426">
            <a:off x="14491748" y="9376940"/>
            <a:ext cx="11950810" cy="7932350"/>
          </a:xfrm>
          <a:custGeom>
            <a:avLst/>
            <a:gdLst/>
            <a:ahLst/>
            <a:cxnLst/>
            <a:rect r="r" b="b" t="t" l="l"/>
            <a:pathLst>
              <a:path h="7932350" w="11950810">
                <a:moveTo>
                  <a:pt x="0" y="0"/>
                </a:moveTo>
                <a:lnTo>
                  <a:pt x="11950809" y="0"/>
                </a:lnTo>
                <a:lnTo>
                  <a:pt x="11950809" y="7932350"/>
                </a:lnTo>
                <a:lnTo>
                  <a:pt x="0" y="7932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447426">
            <a:off x="-8452870" y="-7256364"/>
            <a:ext cx="11950810" cy="7932350"/>
          </a:xfrm>
          <a:custGeom>
            <a:avLst/>
            <a:gdLst/>
            <a:ahLst/>
            <a:cxnLst/>
            <a:rect r="r" b="b" t="t" l="l"/>
            <a:pathLst>
              <a:path h="7932350" w="11950810">
                <a:moveTo>
                  <a:pt x="0" y="0"/>
                </a:moveTo>
                <a:lnTo>
                  <a:pt x="11950810" y="0"/>
                </a:lnTo>
                <a:lnTo>
                  <a:pt x="11950810" y="7932349"/>
                </a:lnTo>
                <a:lnTo>
                  <a:pt x="0" y="79323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719115">
            <a:off x="-842387" y="6981781"/>
            <a:ext cx="1793615" cy="1645642"/>
          </a:xfrm>
          <a:custGeom>
            <a:avLst/>
            <a:gdLst/>
            <a:ahLst/>
            <a:cxnLst/>
            <a:rect r="r" b="b" t="t" l="l"/>
            <a:pathLst>
              <a:path h="1645642" w="1793615">
                <a:moveTo>
                  <a:pt x="0" y="0"/>
                </a:moveTo>
                <a:lnTo>
                  <a:pt x="1793615" y="0"/>
                </a:lnTo>
                <a:lnTo>
                  <a:pt x="1793615" y="1645642"/>
                </a:lnTo>
                <a:lnTo>
                  <a:pt x="0" y="16456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87497" y="-843281"/>
            <a:ext cx="2122991" cy="2138136"/>
          </a:xfrm>
          <a:custGeom>
            <a:avLst/>
            <a:gdLst/>
            <a:ahLst/>
            <a:cxnLst/>
            <a:rect r="r" b="b" t="t" l="l"/>
            <a:pathLst>
              <a:path h="2138136" w="2122991">
                <a:moveTo>
                  <a:pt x="0" y="0"/>
                </a:moveTo>
                <a:lnTo>
                  <a:pt x="2122991" y="0"/>
                </a:lnTo>
                <a:lnTo>
                  <a:pt x="2122991" y="2138136"/>
                </a:lnTo>
                <a:lnTo>
                  <a:pt x="0" y="21381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335152" y="8294418"/>
            <a:ext cx="5198896" cy="1289974"/>
            <a:chOff x="0" y="0"/>
            <a:chExt cx="1369256" cy="339746"/>
          </a:xfrm>
        </p:grpSpPr>
        <p:sp>
          <p:nvSpPr>
            <p:cNvPr name="Freeform 9" id="9"/>
            <p:cNvSpPr/>
            <p:nvPr/>
          </p:nvSpPr>
          <p:spPr>
            <a:xfrm flipH="false" flipV="false" rot="0">
              <a:off x="0" y="0"/>
              <a:ext cx="1369256" cy="339746"/>
            </a:xfrm>
            <a:custGeom>
              <a:avLst/>
              <a:gdLst/>
              <a:ahLst/>
              <a:cxnLst/>
              <a:rect r="r" b="b" t="t" l="l"/>
              <a:pathLst>
                <a:path h="339746" w="1369256">
                  <a:moveTo>
                    <a:pt x="148915" y="0"/>
                  </a:moveTo>
                  <a:lnTo>
                    <a:pt x="1220342" y="0"/>
                  </a:lnTo>
                  <a:cubicBezTo>
                    <a:pt x="1302585" y="0"/>
                    <a:pt x="1369256" y="66671"/>
                    <a:pt x="1369256" y="148915"/>
                  </a:cubicBezTo>
                  <a:lnTo>
                    <a:pt x="1369256" y="190832"/>
                  </a:lnTo>
                  <a:cubicBezTo>
                    <a:pt x="1369256" y="230326"/>
                    <a:pt x="1353567" y="268203"/>
                    <a:pt x="1325640" y="296130"/>
                  </a:cubicBezTo>
                  <a:cubicBezTo>
                    <a:pt x="1297713" y="324057"/>
                    <a:pt x="1259836" y="339746"/>
                    <a:pt x="1220342" y="339746"/>
                  </a:cubicBezTo>
                  <a:lnTo>
                    <a:pt x="148915" y="339746"/>
                  </a:lnTo>
                  <a:cubicBezTo>
                    <a:pt x="109420" y="339746"/>
                    <a:pt x="71543" y="324057"/>
                    <a:pt x="43616" y="296130"/>
                  </a:cubicBezTo>
                  <a:cubicBezTo>
                    <a:pt x="15689" y="268203"/>
                    <a:pt x="0" y="230326"/>
                    <a:pt x="0" y="190832"/>
                  </a:cubicBezTo>
                  <a:lnTo>
                    <a:pt x="0" y="148915"/>
                  </a:lnTo>
                  <a:cubicBezTo>
                    <a:pt x="0" y="109420"/>
                    <a:pt x="15689" y="71543"/>
                    <a:pt x="43616" y="43616"/>
                  </a:cubicBezTo>
                  <a:cubicBezTo>
                    <a:pt x="71543" y="15689"/>
                    <a:pt x="109420" y="0"/>
                    <a:pt x="148915" y="0"/>
                  </a:cubicBezTo>
                  <a:close/>
                </a:path>
              </a:pathLst>
            </a:custGeom>
            <a:solidFill>
              <a:srgbClr val="9394C4"/>
            </a:solidFill>
            <a:ln w="38100" cap="rnd">
              <a:solidFill>
                <a:srgbClr val="000000"/>
              </a:solidFill>
              <a:prstDash val="solid"/>
              <a:round/>
            </a:ln>
          </p:spPr>
        </p:sp>
        <p:sp>
          <p:nvSpPr>
            <p:cNvPr name="TextBox 10" id="10"/>
            <p:cNvSpPr txBox="true"/>
            <p:nvPr/>
          </p:nvSpPr>
          <p:spPr>
            <a:xfrm>
              <a:off x="0" y="-47625"/>
              <a:ext cx="1369256" cy="387371"/>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6861509" y="8294418"/>
            <a:ext cx="5198896" cy="1289974"/>
            <a:chOff x="0" y="0"/>
            <a:chExt cx="1369256" cy="339746"/>
          </a:xfrm>
        </p:grpSpPr>
        <p:sp>
          <p:nvSpPr>
            <p:cNvPr name="Freeform 12" id="12"/>
            <p:cNvSpPr/>
            <p:nvPr/>
          </p:nvSpPr>
          <p:spPr>
            <a:xfrm flipH="false" flipV="false" rot="0">
              <a:off x="0" y="0"/>
              <a:ext cx="1369256" cy="339746"/>
            </a:xfrm>
            <a:custGeom>
              <a:avLst/>
              <a:gdLst/>
              <a:ahLst/>
              <a:cxnLst/>
              <a:rect r="r" b="b" t="t" l="l"/>
              <a:pathLst>
                <a:path h="339746" w="1369256">
                  <a:moveTo>
                    <a:pt x="148915" y="0"/>
                  </a:moveTo>
                  <a:lnTo>
                    <a:pt x="1220342" y="0"/>
                  </a:lnTo>
                  <a:cubicBezTo>
                    <a:pt x="1302585" y="0"/>
                    <a:pt x="1369256" y="66671"/>
                    <a:pt x="1369256" y="148915"/>
                  </a:cubicBezTo>
                  <a:lnTo>
                    <a:pt x="1369256" y="190832"/>
                  </a:lnTo>
                  <a:cubicBezTo>
                    <a:pt x="1369256" y="230326"/>
                    <a:pt x="1353567" y="268203"/>
                    <a:pt x="1325640" y="296130"/>
                  </a:cubicBezTo>
                  <a:cubicBezTo>
                    <a:pt x="1297713" y="324057"/>
                    <a:pt x="1259836" y="339746"/>
                    <a:pt x="1220342" y="339746"/>
                  </a:cubicBezTo>
                  <a:lnTo>
                    <a:pt x="148915" y="339746"/>
                  </a:lnTo>
                  <a:cubicBezTo>
                    <a:pt x="109420" y="339746"/>
                    <a:pt x="71543" y="324057"/>
                    <a:pt x="43616" y="296130"/>
                  </a:cubicBezTo>
                  <a:cubicBezTo>
                    <a:pt x="15689" y="268203"/>
                    <a:pt x="0" y="230326"/>
                    <a:pt x="0" y="190832"/>
                  </a:cubicBezTo>
                  <a:lnTo>
                    <a:pt x="0" y="148915"/>
                  </a:lnTo>
                  <a:cubicBezTo>
                    <a:pt x="0" y="109420"/>
                    <a:pt x="15689" y="71543"/>
                    <a:pt x="43616" y="43616"/>
                  </a:cubicBezTo>
                  <a:cubicBezTo>
                    <a:pt x="71543" y="15689"/>
                    <a:pt x="109420" y="0"/>
                    <a:pt x="148915" y="0"/>
                  </a:cubicBezTo>
                  <a:close/>
                </a:path>
              </a:pathLst>
            </a:custGeom>
            <a:solidFill>
              <a:srgbClr val="FEC556"/>
            </a:solidFill>
            <a:ln w="38100" cap="rnd">
              <a:solidFill>
                <a:srgbClr val="000000"/>
              </a:solidFill>
              <a:prstDash val="solid"/>
              <a:round/>
            </a:ln>
          </p:spPr>
        </p:sp>
        <p:sp>
          <p:nvSpPr>
            <p:cNvPr name="TextBox 13" id="13"/>
            <p:cNvSpPr txBox="true"/>
            <p:nvPr/>
          </p:nvSpPr>
          <p:spPr>
            <a:xfrm>
              <a:off x="0" y="-47625"/>
              <a:ext cx="1369256" cy="387371"/>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3006525" y="8311688"/>
            <a:ext cx="5198896" cy="1289974"/>
            <a:chOff x="0" y="0"/>
            <a:chExt cx="1369256" cy="339746"/>
          </a:xfrm>
        </p:grpSpPr>
        <p:sp>
          <p:nvSpPr>
            <p:cNvPr name="Freeform 15" id="15"/>
            <p:cNvSpPr/>
            <p:nvPr/>
          </p:nvSpPr>
          <p:spPr>
            <a:xfrm flipH="false" flipV="false" rot="0">
              <a:off x="0" y="0"/>
              <a:ext cx="1369256" cy="339746"/>
            </a:xfrm>
            <a:custGeom>
              <a:avLst/>
              <a:gdLst/>
              <a:ahLst/>
              <a:cxnLst/>
              <a:rect r="r" b="b" t="t" l="l"/>
              <a:pathLst>
                <a:path h="339746" w="1369256">
                  <a:moveTo>
                    <a:pt x="148915" y="0"/>
                  </a:moveTo>
                  <a:lnTo>
                    <a:pt x="1220342" y="0"/>
                  </a:lnTo>
                  <a:cubicBezTo>
                    <a:pt x="1302585" y="0"/>
                    <a:pt x="1369256" y="66671"/>
                    <a:pt x="1369256" y="148915"/>
                  </a:cubicBezTo>
                  <a:lnTo>
                    <a:pt x="1369256" y="190832"/>
                  </a:lnTo>
                  <a:cubicBezTo>
                    <a:pt x="1369256" y="230326"/>
                    <a:pt x="1353567" y="268203"/>
                    <a:pt x="1325640" y="296130"/>
                  </a:cubicBezTo>
                  <a:cubicBezTo>
                    <a:pt x="1297713" y="324057"/>
                    <a:pt x="1259836" y="339746"/>
                    <a:pt x="1220342" y="339746"/>
                  </a:cubicBezTo>
                  <a:lnTo>
                    <a:pt x="148915" y="339746"/>
                  </a:lnTo>
                  <a:cubicBezTo>
                    <a:pt x="109420" y="339746"/>
                    <a:pt x="71543" y="324057"/>
                    <a:pt x="43616" y="296130"/>
                  </a:cubicBezTo>
                  <a:cubicBezTo>
                    <a:pt x="15689" y="268203"/>
                    <a:pt x="0" y="230326"/>
                    <a:pt x="0" y="190832"/>
                  </a:cubicBezTo>
                  <a:lnTo>
                    <a:pt x="0" y="148915"/>
                  </a:lnTo>
                  <a:cubicBezTo>
                    <a:pt x="0" y="109420"/>
                    <a:pt x="15689" y="71543"/>
                    <a:pt x="43616" y="43616"/>
                  </a:cubicBezTo>
                  <a:cubicBezTo>
                    <a:pt x="71543" y="15689"/>
                    <a:pt x="109420" y="0"/>
                    <a:pt x="148915" y="0"/>
                  </a:cubicBezTo>
                  <a:close/>
                </a:path>
              </a:pathLst>
            </a:custGeom>
            <a:solidFill>
              <a:srgbClr val="A3B990"/>
            </a:solidFill>
            <a:ln w="38100" cap="rnd">
              <a:solidFill>
                <a:srgbClr val="000000"/>
              </a:solidFill>
              <a:prstDash val="solid"/>
              <a:round/>
            </a:ln>
          </p:spPr>
        </p:sp>
        <p:sp>
          <p:nvSpPr>
            <p:cNvPr name="TextBox 16" id="16"/>
            <p:cNvSpPr txBox="true"/>
            <p:nvPr/>
          </p:nvSpPr>
          <p:spPr>
            <a:xfrm>
              <a:off x="0" y="-47625"/>
              <a:ext cx="1369256" cy="387371"/>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689182" y="225787"/>
            <a:ext cx="1093526" cy="1351423"/>
          </a:xfrm>
          <a:custGeom>
            <a:avLst/>
            <a:gdLst/>
            <a:ahLst/>
            <a:cxnLst/>
            <a:rect r="r" b="b" t="t" l="l"/>
            <a:pathLst>
              <a:path h="1351423" w="1093526">
                <a:moveTo>
                  <a:pt x="0" y="0"/>
                </a:moveTo>
                <a:lnTo>
                  <a:pt x="1093526" y="0"/>
                </a:lnTo>
                <a:lnTo>
                  <a:pt x="1093526" y="1351423"/>
                </a:lnTo>
                <a:lnTo>
                  <a:pt x="0" y="135142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689182" y="2482254"/>
            <a:ext cx="4670388" cy="4907120"/>
          </a:xfrm>
          <a:custGeom>
            <a:avLst/>
            <a:gdLst/>
            <a:ahLst/>
            <a:cxnLst/>
            <a:rect r="r" b="b" t="t" l="l"/>
            <a:pathLst>
              <a:path h="4907120" w="4670388">
                <a:moveTo>
                  <a:pt x="0" y="0"/>
                </a:moveTo>
                <a:lnTo>
                  <a:pt x="4670388" y="0"/>
                </a:lnTo>
                <a:lnTo>
                  <a:pt x="4670388" y="4907120"/>
                </a:lnTo>
                <a:lnTo>
                  <a:pt x="0" y="4907120"/>
                </a:lnTo>
                <a:lnTo>
                  <a:pt x="0" y="0"/>
                </a:lnTo>
                <a:close/>
              </a:path>
            </a:pathLst>
          </a:custGeom>
          <a:blipFill>
            <a:blip r:embed="rId16"/>
            <a:stretch>
              <a:fillRect l="-8171" t="-4166" r="-3187" b="-1820"/>
            </a:stretch>
          </a:blipFill>
        </p:spPr>
      </p:sp>
      <p:sp>
        <p:nvSpPr>
          <p:cNvPr name="Freeform 19" id="19"/>
          <p:cNvSpPr/>
          <p:nvPr/>
        </p:nvSpPr>
        <p:spPr>
          <a:xfrm flipH="false" flipV="false" rot="0">
            <a:off x="13184739" y="2899809"/>
            <a:ext cx="4842468" cy="3806925"/>
          </a:xfrm>
          <a:custGeom>
            <a:avLst/>
            <a:gdLst/>
            <a:ahLst/>
            <a:cxnLst/>
            <a:rect r="r" b="b" t="t" l="l"/>
            <a:pathLst>
              <a:path h="3806925" w="4842468">
                <a:moveTo>
                  <a:pt x="0" y="0"/>
                </a:moveTo>
                <a:lnTo>
                  <a:pt x="4842468" y="0"/>
                </a:lnTo>
                <a:lnTo>
                  <a:pt x="4842468" y="3806925"/>
                </a:lnTo>
                <a:lnTo>
                  <a:pt x="0" y="3806925"/>
                </a:lnTo>
                <a:lnTo>
                  <a:pt x="0" y="0"/>
                </a:lnTo>
                <a:close/>
              </a:path>
            </a:pathLst>
          </a:custGeom>
          <a:blipFill>
            <a:blip r:embed="rId17"/>
            <a:stretch>
              <a:fillRect l="0" t="0" r="0" b="0"/>
            </a:stretch>
          </a:blipFill>
        </p:spPr>
      </p:sp>
      <p:sp>
        <p:nvSpPr>
          <p:cNvPr name="Freeform 20" id="20"/>
          <p:cNvSpPr/>
          <p:nvPr/>
        </p:nvSpPr>
        <p:spPr>
          <a:xfrm flipH="false" flipV="false" rot="0">
            <a:off x="5428833" y="2184232"/>
            <a:ext cx="7577692" cy="5238080"/>
          </a:xfrm>
          <a:custGeom>
            <a:avLst/>
            <a:gdLst/>
            <a:ahLst/>
            <a:cxnLst/>
            <a:rect r="r" b="b" t="t" l="l"/>
            <a:pathLst>
              <a:path h="5238080" w="7577692">
                <a:moveTo>
                  <a:pt x="0" y="0"/>
                </a:moveTo>
                <a:lnTo>
                  <a:pt x="7577692" y="0"/>
                </a:lnTo>
                <a:lnTo>
                  <a:pt x="7577692" y="5238080"/>
                </a:lnTo>
                <a:lnTo>
                  <a:pt x="0" y="5238080"/>
                </a:lnTo>
                <a:lnTo>
                  <a:pt x="0" y="0"/>
                </a:lnTo>
                <a:close/>
              </a:path>
            </a:pathLst>
          </a:custGeom>
          <a:blipFill>
            <a:blip r:embed="rId18"/>
            <a:stretch>
              <a:fillRect l="0" t="0" r="0" b="0"/>
            </a:stretch>
          </a:blipFill>
        </p:spPr>
      </p:sp>
      <p:sp>
        <p:nvSpPr>
          <p:cNvPr name="TextBox 21" id="21"/>
          <p:cNvSpPr txBox="true"/>
          <p:nvPr/>
        </p:nvSpPr>
        <p:spPr>
          <a:xfrm rot="0">
            <a:off x="1538733" y="8722234"/>
            <a:ext cx="2791734" cy="491490"/>
          </a:xfrm>
          <a:prstGeom prst="rect">
            <a:avLst/>
          </a:prstGeom>
        </p:spPr>
        <p:txBody>
          <a:bodyPr anchor="t" rtlCol="false" tIns="0" lIns="0" bIns="0" rIns="0">
            <a:spAutoFit/>
          </a:bodyPr>
          <a:lstStyle/>
          <a:p>
            <a:pPr algn="l">
              <a:lnSpc>
                <a:spcPts val="3600"/>
              </a:lnSpc>
            </a:pPr>
            <a:r>
              <a:rPr lang="en-US" sz="3600" spc="72">
                <a:solidFill>
                  <a:srgbClr val="000000"/>
                </a:solidFill>
                <a:latin typeface="Wedges"/>
                <a:ea typeface="Wedges"/>
                <a:cs typeface="Wedges"/>
                <a:sym typeface="Wedges"/>
              </a:rPr>
              <a:t>USE CASE</a:t>
            </a:r>
          </a:p>
        </p:txBody>
      </p:sp>
      <p:sp>
        <p:nvSpPr>
          <p:cNvPr name="TextBox 22" id="22"/>
          <p:cNvSpPr txBox="true"/>
          <p:nvPr/>
        </p:nvSpPr>
        <p:spPr>
          <a:xfrm rot="0">
            <a:off x="8897078" y="8722234"/>
            <a:ext cx="2791734" cy="491490"/>
          </a:xfrm>
          <a:prstGeom prst="rect">
            <a:avLst/>
          </a:prstGeom>
        </p:spPr>
        <p:txBody>
          <a:bodyPr anchor="t" rtlCol="false" tIns="0" lIns="0" bIns="0" rIns="0">
            <a:spAutoFit/>
          </a:bodyPr>
          <a:lstStyle/>
          <a:p>
            <a:pPr algn="l">
              <a:lnSpc>
                <a:spcPts val="3600"/>
              </a:lnSpc>
            </a:pPr>
            <a:r>
              <a:rPr lang="en-US" sz="3600" spc="72">
                <a:solidFill>
                  <a:srgbClr val="000000"/>
                </a:solidFill>
                <a:latin typeface="Wedges"/>
                <a:ea typeface="Wedges"/>
                <a:cs typeface="Wedges"/>
                <a:sym typeface="Wedges"/>
              </a:rPr>
              <a:t>erd</a:t>
            </a:r>
          </a:p>
        </p:txBody>
      </p:sp>
      <p:sp>
        <p:nvSpPr>
          <p:cNvPr name="TextBox 23" id="23"/>
          <p:cNvSpPr txBox="true"/>
          <p:nvPr/>
        </p:nvSpPr>
        <p:spPr>
          <a:xfrm rot="0">
            <a:off x="13737045" y="8766810"/>
            <a:ext cx="3737855" cy="491490"/>
          </a:xfrm>
          <a:prstGeom prst="rect">
            <a:avLst/>
          </a:prstGeom>
        </p:spPr>
        <p:txBody>
          <a:bodyPr anchor="t" rtlCol="false" tIns="0" lIns="0" bIns="0" rIns="0">
            <a:spAutoFit/>
          </a:bodyPr>
          <a:lstStyle/>
          <a:p>
            <a:pPr algn="l">
              <a:lnSpc>
                <a:spcPts val="3600"/>
              </a:lnSpc>
            </a:pPr>
            <a:r>
              <a:rPr lang="en-US" sz="3600" spc="72">
                <a:solidFill>
                  <a:srgbClr val="000000"/>
                </a:solidFill>
                <a:latin typeface="Wedges"/>
                <a:ea typeface="Wedges"/>
                <a:cs typeface="Wedges"/>
                <a:sym typeface="Wedges"/>
              </a:rPr>
              <a:t>Diagram class</a:t>
            </a:r>
          </a:p>
        </p:txBody>
      </p:sp>
      <p:sp>
        <p:nvSpPr>
          <p:cNvPr name="Freeform 24" id="24"/>
          <p:cNvSpPr/>
          <p:nvPr/>
        </p:nvSpPr>
        <p:spPr>
          <a:xfrm flipH="false" flipV="false" rot="0">
            <a:off x="14399025" y="372689"/>
            <a:ext cx="1458324" cy="1778444"/>
          </a:xfrm>
          <a:custGeom>
            <a:avLst/>
            <a:gdLst/>
            <a:ahLst/>
            <a:cxnLst/>
            <a:rect r="r" b="b" t="t" l="l"/>
            <a:pathLst>
              <a:path h="1778444" w="1458324">
                <a:moveTo>
                  <a:pt x="0" y="0"/>
                </a:moveTo>
                <a:lnTo>
                  <a:pt x="1458324" y="0"/>
                </a:lnTo>
                <a:lnTo>
                  <a:pt x="1458324" y="1778444"/>
                </a:lnTo>
                <a:lnTo>
                  <a:pt x="0" y="1778444"/>
                </a:lnTo>
                <a:lnTo>
                  <a:pt x="0" y="0"/>
                </a:lnTo>
                <a:close/>
              </a:path>
            </a:pathLst>
          </a:custGeom>
          <a:blipFill>
            <a:blip r:embed="rId19"/>
            <a:stretch>
              <a:fillRect l="0" t="0" r="0" b="0"/>
            </a:stretch>
          </a:blipFill>
        </p:spPr>
      </p:sp>
      <p:sp>
        <p:nvSpPr>
          <p:cNvPr name="Freeform 25" id="25"/>
          <p:cNvSpPr/>
          <p:nvPr/>
        </p:nvSpPr>
        <p:spPr>
          <a:xfrm flipH="false" flipV="false" rot="0">
            <a:off x="16046525" y="225787"/>
            <a:ext cx="1980681" cy="1980681"/>
          </a:xfrm>
          <a:custGeom>
            <a:avLst/>
            <a:gdLst/>
            <a:ahLst/>
            <a:cxnLst/>
            <a:rect r="r" b="b" t="t" l="l"/>
            <a:pathLst>
              <a:path h="1980681" w="1980681">
                <a:moveTo>
                  <a:pt x="0" y="0"/>
                </a:moveTo>
                <a:lnTo>
                  <a:pt x="1980682" y="0"/>
                </a:lnTo>
                <a:lnTo>
                  <a:pt x="1980682" y="1980682"/>
                </a:lnTo>
                <a:lnTo>
                  <a:pt x="0" y="1980682"/>
                </a:lnTo>
                <a:lnTo>
                  <a:pt x="0" y="0"/>
                </a:lnTo>
                <a:close/>
              </a:path>
            </a:pathLst>
          </a:custGeom>
          <a:blipFill>
            <a:blip r:embed="rId2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true" flipV="false" rot="-5400000">
            <a:off x="2812082" y="-317160"/>
            <a:ext cx="792241" cy="1899479"/>
          </a:xfrm>
          <a:custGeom>
            <a:avLst/>
            <a:gdLst/>
            <a:ahLst/>
            <a:cxnLst/>
            <a:rect r="r" b="b" t="t" l="l"/>
            <a:pathLst>
              <a:path h="1899479" w="792241">
                <a:moveTo>
                  <a:pt x="792241" y="0"/>
                </a:moveTo>
                <a:lnTo>
                  <a:pt x="0" y="0"/>
                </a:lnTo>
                <a:lnTo>
                  <a:pt x="0" y="1899479"/>
                </a:lnTo>
                <a:lnTo>
                  <a:pt x="792241" y="1899479"/>
                </a:lnTo>
                <a:lnTo>
                  <a:pt x="79224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38652" y="4498041"/>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447426">
            <a:off x="14491748" y="9376940"/>
            <a:ext cx="11950810" cy="7932350"/>
          </a:xfrm>
          <a:custGeom>
            <a:avLst/>
            <a:gdLst/>
            <a:ahLst/>
            <a:cxnLst/>
            <a:rect r="r" b="b" t="t" l="l"/>
            <a:pathLst>
              <a:path h="7932350" w="11950810">
                <a:moveTo>
                  <a:pt x="0" y="0"/>
                </a:moveTo>
                <a:lnTo>
                  <a:pt x="11950809" y="0"/>
                </a:lnTo>
                <a:lnTo>
                  <a:pt x="11950809" y="7932350"/>
                </a:lnTo>
                <a:lnTo>
                  <a:pt x="0" y="7932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447426">
            <a:off x="-8452870" y="-7256364"/>
            <a:ext cx="11950810" cy="7932350"/>
          </a:xfrm>
          <a:custGeom>
            <a:avLst/>
            <a:gdLst/>
            <a:ahLst/>
            <a:cxnLst/>
            <a:rect r="r" b="b" t="t" l="l"/>
            <a:pathLst>
              <a:path h="7932350" w="11950810">
                <a:moveTo>
                  <a:pt x="0" y="0"/>
                </a:moveTo>
                <a:lnTo>
                  <a:pt x="11950810" y="0"/>
                </a:lnTo>
                <a:lnTo>
                  <a:pt x="11950810" y="7932349"/>
                </a:lnTo>
                <a:lnTo>
                  <a:pt x="0" y="79323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719115">
            <a:off x="-842387" y="6981781"/>
            <a:ext cx="1793615" cy="1645642"/>
          </a:xfrm>
          <a:custGeom>
            <a:avLst/>
            <a:gdLst/>
            <a:ahLst/>
            <a:cxnLst/>
            <a:rect r="r" b="b" t="t" l="l"/>
            <a:pathLst>
              <a:path h="1645642" w="1793615">
                <a:moveTo>
                  <a:pt x="0" y="0"/>
                </a:moveTo>
                <a:lnTo>
                  <a:pt x="1793615" y="0"/>
                </a:lnTo>
                <a:lnTo>
                  <a:pt x="1793615" y="1645642"/>
                </a:lnTo>
                <a:lnTo>
                  <a:pt x="0" y="16456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461230" y="-5030374"/>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787497" y="-843281"/>
            <a:ext cx="2122991" cy="2138136"/>
          </a:xfrm>
          <a:custGeom>
            <a:avLst/>
            <a:gdLst/>
            <a:ahLst/>
            <a:cxnLst/>
            <a:rect r="r" b="b" t="t" l="l"/>
            <a:pathLst>
              <a:path h="2138136" w="2122991">
                <a:moveTo>
                  <a:pt x="0" y="0"/>
                </a:moveTo>
                <a:lnTo>
                  <a:pt x="2122991" y="0"/>
                </a:lnTo>
                <a:lnTo>
                  <a:pt x="2122991" y="2138136"/>
                </a:lnTo>
                <a:lnTo>
                  <a:pt x="0" y="21381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9" id="9"/>
          <p:cNvGrpSpPr/>
          <p:nvPr/>
        </p:nvGrpSpPr>
        <p:grpSpPr>
          <a:xfrm rot="0">
            <a:off x="6544552" y="8294418"/>
            <a:ext cx="5198896" cy="1289974"/>
            <a:chOff x="0" y="0"/>
            <a:chExt cx="1369256" cy="339746"/>
          </a:xfrm>
        </p:grpSpPr>
        <p:sp>
          <p:nvSpPr>
            <p:cNvPr name="Freeform 10" id="10"/>
            <p:cNvSpPr/>
            <p:nvPr/>
          </p:nvSpPr>
          <p:spPr>
            <a:xfrm flipH="false" flipV="false" rot="0">
              <a:off x="0" y="0"/>
              <a:ext cx="1369256" cy="339746"/>
            </a:xfrm>
            <a:custGeom>
              <a:avLst/>
              <a:gdLst/>
              <a:ahLst/>
              <a:cxnLst/>
              <a:rect r="r" b="b" t="t" l="l"/>
              <a:pathLst>
                <a:path h="339746" w="1369256">
                  <a:moveTo>
                    <a:pt x="148915" y="0"/>
                  </a:moveTo>
                  <a:lnTo>
                    <a:pt x="1220342" y="0"/>
                  </a:lnTo>
                  <a:cubicBezTo>
                    <a:pt x="1302585" y="0"/>
                    <a:pt x="1369256" y="66671"/>
                    <a:pt x="1369256" y="148915"/>
                  </a:cubicBezTo>
                  <a:lnTo>
                    <a:pt x="1369256" y="190832"/>
                  </a:lnTo>
                  <a:cubicBezTo>
                    <a:pt x="1369256" y="230326"/>
                    <a:pt x="1353567" y="268203"/>
                    <a:pt x="1325640" y="296130"/>
                  </a:cubicBezTo>
                  <a:cubicBezTo>
                    <a:pt x="1297713" y="324057"/>
                    <a:pt x="1259836" y="339746"/>
                    <a:pt x="1220342" y="339746"/>
                  </a:cubicBezTo>
                  <a:lnTo>
                    <a:pt x="148915" y="339746"/>
                  </a:lnTo>
                  <a:cubicBezTo>
                    <a:pt x="109420" y="339746"/>
                    <a:pt x="71543" y="324057"/>
                    <a:pt x="43616" y="296130"/>
                  </a:cubicBezTo>
                  <a:cubicBezTo>
                    <a:pt x="15689" y="268203"/>
                    <a:pt x="0" y="230326"/>
                    <a:pt x="0" y="190832"/>
                  </a:cubicBezTo>
                  <a:lnTo>
                    <a:pt x="0" y="148915"/>
                  </a:lnTo>
                  <a:cubicBezTo>
                    <a:pt x="0" y="109420"/>
                    <a:pt x="15689" y="71543"/>
                    <a:pt x="43616" y="43616"/>
                  </a:cubicBezTo>
                  <a:cubicBezTo>
                    <a:pt x="71543" y="15689"/>
                    <a:pt x="109420" y="0"/>
                    <a:pt x="148915" y="0"/>
                  </a:cubicBezTo>
                  <a:close/>
                </a:path>
              </a:pathLst>
            </a:custGeom>
            <a:solidFill>
              <a:srgbClr val="9394C4"/>
            </a:solidFill>
            <a:ln w="38100" cap="rnd">
              <a:solidFill>
                <a:srgbClr val="000000"/>
              </a:solidFill>
              <a:prstDash val="solid"/>
              <a:round/>
            </a:ln>
          </p:spPr>
        </p:sp>
        <p:sp>
          <p:nvSpPr>
            <p:cNvPr name="TextBox 11" id="11"/>
            <p:cNvSpPr txBox="true"/>
            <p:nvPr/>
          </p:nvSpPr>
          <p:spPr>
            <a:xfrm>
              <a:off x="0" y="-47625"/>
              <a:ext cx="1369256" cy="387371"/>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689182" y="225787"/>
            <a:ext cx="1093526" cy="1351423"/>
          </a:xfrm>
          <a:custGeom>
            <a:avLst/>
            <a:gdLst/>
            <a:ahLst/>
            <a:cxnLst/>
            <a:rect r="r" b="b" t="t" l="l"/>
            <a:pathLst>
              <a:path h="1351423" w="1093526">
                <a:moveTo>
                  <a:pt x="0" y="0"/>
                </a:moveTo>
                <a:lnTo>
                  <a:pt x="1093526" y="0"/>
                </a:lnTo>
                <a:lnTo>
                  <a:pt x="1093526" y="1351423"/>
                </a:lnTo>
                <a:lnTo>
                  <a:pt x="0" y="135142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6741928" y="236459"/>
            <a:ext cx="5086350" cy="2177733"/>
          </a:xfrm>
          <a:custGeom>
            <a:avLst/>
            <a:gdLst/>
            <a:ahLst/>
            <a:cxnLst/>
            <a:rect r="r" b="b" t="t" l="l"/>
            <a:pathLst>
              <a:path h="2177733" w="5086350">
                <a:moveTo>
                  <a:pt x="0" y="0"/>
                </a:moveTo>
                <a:lnTo>
                  <a:pt x="5086350" y="0"/>
                </a:lnTo>
                <a:lnTo>
                  <a:pt x="5086350" y="2177733"/>
                </a:lnTo>
                <a:lnTo>
                  <a:pt x="0" y="2177733"/>
                </a:lnTo>
                <a:lnTo>
                  <a:pt x="0" y="0"/>
                </a:lnTo>
                <a:close/>
              </a:path>
            </a:pathLst>
          </a:custGeom>
          <a:blipFill>
            <a:blip r:embed="rId16"/>
            <a:stretch>
              <a:fillRect l="0" t="0" r="0" b="0"/>
            </a:stretch>
          </a:blipFill>
        </p:spPr>
      </p:sp>
      <p:sp>
        <p:nvSpPr>
          <p:cNvPr name="Freeform 14" id="14"/>
          <p:cNvSpPr/>
          <p:nvPr/>
        </p:nvSpPr>
        <p:spPr>
          <a:xfrm flipH="false" flipV="false" rot="0">
            <a:off x="447698" y="2831456"/>
            <a:ext cx="7739059" cy="4624088"/>
          </a:xfrm>
          <a:custGeom>
            <a:avLst/>
            <a:gdLst/>
            <a:ahLst/>
            <a:cxnLst/>
            <a:rect r="r" b="b" t="t" l="l"/>
            <a:pathLst>
              <a:path h="4624088" w="7739059">
                <a:moveTo>
                  <a:pt x="0" y="0"/>
                </a:moveTo>
                <a:lnTo>
                  <a:pt x="7739058" y="0"/>
                </a:lnTo>
                <a:lnTo>
                  <a:pt x="7739058" y="4624088"/>
                </a:lnTo>
                <a:lnTo>
                  <a:pt x="0" y="4624088"/>
                </a:lnTo>
                <a:lnTo>
                  <a:pt x="0" y="0"/>
                </a:lnTo>
                <a:close/>
              </a:path>
            </a:pathLst>
          </a:custGeom>
          <a:blipFill>
            <a:blip r:embed="rId17"/>
            <a:stretch>
              <a:fillRect l="0" t="0" r="0" b="0"/>
            </a:stretch>
          </a:blipFill>
        </p:spPr>
      </p:sp>
      <p:sp>
        <p:nvSpPr>
          <p:cNvPr name="Freeform 15" id="15"/>
          <p:cNvSpPr/>
          <p:nvPr/>
        </p:nvSpPr>
        <p:spPr>
          <a:xfrm flipH="false" flipV="false" rot="0">
            <a:off x="10376818" y="2705550"/>
            <a:ext cx="6622146" cy="5099052"/>
          </a:xfrm>
          <a:custGeom>
            <a:avLst/>
            <a:gdLst/>
            <a:ahLst/>
            <a:cxnLst/>
            <a:rect r="r" b="b" t="t" l="l"/>
            <a:pathLst>
              <a:path h="5099052" w="6622146">
                <a:moveTo>
                  <a:pt x="0" y="0"/>
                </a:moveTo>
                <a:lnTo>
                  <a:pt x="6622146" y="0"/>
                </a:lnTo>
                <a:lnTo>
                  <a:pt x="6622146" y="5099052"/>
                </a:lnTo>
                <a:lnTo>
                  <a:pt x="0" y="5099052"/>
                </a:lnTo>
                <a:lnTo>
                  <a:pt x="0" y="0"/>
                </a:lnTo>
                <a:close/>
              </a:path>
            </a:pathLst>
          </a:custGeom>
          <a:blipFill>
            <a:blip r:embed="rId18"/>
            <a:stretch>
              <a:fillRect l="0" t="0" r="0" b="0"/>
            </a:stretch>
          </a:blipFill>
        </p:spPr>
      </p:sp>
      <p:sp>
        <p:nvSpPr>
          <p:cNvPr name="TextBox 16" id="16"/>
          <p:cNvSpPr txBox="true"/>
          <p:nvPr/>
        </p:nvSpPr>
        <p:spPr>
          <a:xfrm rot="0">
            <a:off x="8545151" y="8766810"/>
            <a:ext cx="2791734" cy="491490"/>
          </a:xfrm>
          <a:prstGeom prst="rect">
            <a:avLst/>
          </a:prstGeom>
        </p:spPr>
        <p:txBody>
          <a:bodyPr anchor="t" rtlCol="false" tIns="0" lIns="0" bIns="0" rIns="0">
            <a:spAutoFit/>
          </a:bodyPr>
          <a:lstStyle/>
          <a:p>
            <a:pPr algn="l">
              <a:lnSpc>
                <a:spcPts val="3600"/>
              </a:lnSpc>
            </a:pPr>
            <a:r>
              <a:rPr lang="en-US" sz="3600" spc="72">
                <a:solidFill>
                  <a:srgbClr val="000000"/>
                </a:solidFill>
                <a:latin typeface="Wedges"/>
                <a:ea typeface="Wedges"/>
                <a:cs typeface="Wedges"/>
                <a:sym typeface="Wedges"/>
              </a:rPr>
              <a:t>DFD</a:t>
            </a:r>
          </a:p>
        </p:txBody>
      </p:sp>
      <p:sp>
        <p:nvSpPr>
          <p:cNvPr name="Freeform 17" id="17"/>
          <p:cNvSpPr/>
          <p:nvPr/>
        </p:nvSpPr>
        <p:spPr>
          <a:xfrm flipH="false" flipV="false" rot="0">
            <a:off x="14220811" y="372689"/>
            <a:ext cx="1458324" cy="1778444"/>
          </a:xfrm>
          <a:custGeom>
            <a:avLst/>
            <a:gdLst/>
            <a:ahLst/>
            <a:cxnLst/>
            <a:rect r="r" b="b" t="t" l="l"/>
            <a:pathLst>
              <a:path h="1778444" w="1458324">
                <a:moveTo>
                  <a:pt x="0" y="0"/>
                </a:moveTo>
                <a:lnTo>
                  <a:pt x="1458324" y="0"/>
                </a:lnTo>
                <a:lnTo>
                  <a:pt x="1458324" y="1778444"/>
                </a:lnTo>
                <a:lnTo>
                  <a:pt x="0" y="1778444"/>
                </a:lnTo>
                <a:lnTo>
                  <a:pt x="0" y="0"/>
                </a:lnTo>
                <a:close/>
              </a:path>
            </a:pathLst>
          </a:custGeom>
          <a:blipFill>
            <a:blip r:embed="rId19"/>
            <a:stretch>
              <a:fillRect l="0" t="0" r="0" b="0"/>
            </a:stretch>
          </a:blipFill>
        </p:spPr>
      </p:sp>
      <p:sp>
        <p:nvSpPr>
          <p:cNvPr name="Freeform 18" id="18"/>
          <p:cNvSpPr/>
          <p:nvPr/>
        </p:nvSpPr>
        <p:spPr>
          <a:xfrm flipH="false" flipV="false" rot="0">
            <a:off x="15868312" y="225787"/>
            <a:ext cx="1980681" cy="1980681"/>
          </a:xfrm>
          <a:custGeom>
            <a:avLst/>
            <a:gdLst/>
            <a:ahLst/>
            <a:cxnLst/>
            <a:rect r="r" b="b" t="t" l="l"/>
            <a:pathLst>
              <a:path h="1980681" w="1980681">
                <a:moveTo>
                  <a:pt x="0" y="0"/>
                </a:moveTo>
                <a:lnTo>
                  <a:pt x="1980681" y="0"/>
                </a:lnTo>
                <a:lnTo>
                  <a:pt x="1980681" y="1980682"/>
                </a:lnTo>
                <a:lnTo>
                  <a:pt x="0" y="1980682"/>
                </a:lnTo>
                <a:lnTo>
                  <a:pt x="0" y="0"/>
                </a:lnTo>
                <a:close/>
              </a:path>
            </a:pathLst>
          </a:custGeom>
          <a:blipFill>
            <a:blip r:embed="rId20"/>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5409266" y="6833134"/>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21422">
            <a:off x="-4483622" y="6320789"/>
            <a:ext cx="8321413" cy="5523338"/>
          </a:xfrm>
          <a:custGeom>
            <a:avLst/>
            <a:gdLst/>
            <a:ahLst/>
            <a:cxnLst/>
            <a:rect r="r" b="b" t="t" l="l"/>
            <a:pathLst>
              <a:path h="5523338" w="8321413">
                <a:moveTo>
                  <a:pt x="0" y="0"/>
                </a:moveTo>
                <a:lnTo>
                  <a:pt x="8321412" y="0"/>
                </a:lnTo>
                <a:lnTo>
                  <a:pt x="8321412" y="5523338"/>
                </a:lnTo>
                <a:lnTo>
                  <a:pt x="0" y="55233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846908" y="-3168228"/>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494404" y="4330874"/>
            <a:ext cx="1498049" cy="1272718"/>
          </a:xfrm>
          <a:custGeom>
            <a:avLst/>
            <a:gdLst/>
            <a:ahLst/>
            <a:cxnLst/>
            <a:rect r="r" b="b" t="t" l="l"/>
            <a:pathLst>
              <a:path h="1272718" w="1498049">
                <a:moveTo>
                  <a:pt x="0" y="0"/>
                </a:moveTo>
                <a:lnTo>
                  <a:pt x="1498049" y="0"/>
                </a:lnTo>
                <a:lnTo>
                  <a:pt x="1498049" y="1272718"/>
                </a:lnTo>
                <a:lnTo>
                  <a:pt x="0" y="12727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795161">
            <a:off x="15452441" y="-2659583"/>
            <a:ext cx="4624444" cy="5679972"/>
          </a:xfrm>
          <a:custGeom>
            <a:avLst/>
            <a:gdLst/>
            <a:ahLst/>
            <a:cxnLst/>
            <a:rect r="r" b="b" t="t" l="l"/>
            <a:pathLst>
              <a:path h="5679972" w="4624444">
                <a:moveTo>
                  <a:pt x="0" y="0"/>
                </a:moveTo>
                <a:lnTo>
                  <a:pt x="4624444" y="0"/>
                </a:lnTo>
                <a:lnTo>
                  <a:pt x="4624444" y="5679972"/>
                </a:lnTo>
                <a:lnTo>
                  <a:pt x="0" y="5679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115860">
            <a:off x="-137708" y="8157988"/>
            <a:ext cx="2332816" cy="2200623"/>
          </a:xfrm>
          <a:custGeom>
            <a:avLst/>
            <a:gdLst/>
            <a:ahLst/>
            <a:cxnLst/>
            <a:rect r="r" b="b" t="t" l="l"/>
            <a:pathLst>
              <a:path h="2200623" w="2332816">
                <a:moveTo>
                  <a:pt x="2332816" y="0"/>
                </a:moveTo>
                <a:lnTo>
                  <a:pt x="0" y="0"/>
                </a:lnTo>
                <a:lnTo>
                  <a:pt x="0" y="2200624"/>
                </a:lnTo>
                <a:lnTo>
                  <a:pt x="2332816" y="2200624"/>
                </a:lnTo>
                <a:lnTo>
                  <a:pt x="233281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14124637" y="8366960"/>
            <a:ext cx="2464273" cy="2310256"/>
          </a:xfrm>
          <a:custGeom>
            <a:avLst/>
            <a:gdLst/>
            <a:ahLst/>
            <a:cxnLst/>
            <a:rect r="r" b="b" t="t" l="l"/>
            <a:pathLst>
              <a:path h="2310256" w="2464273">
                <a:moveTo>
                  <a:pt x="2464272" y="0"/>
                </a:moveTo>
                <a:lnTo>
                  <a:pt x="0" y="0"/>
                </a:lnTo>
                <a:lnTo>
                  <a:pt x="0" y="2310255"/>
                </a:lnTo>
                <a:lnTo>
                  <a:pt x="2464272" y="2310255"/>
                </a:lnTo>
                <a:lnTo>
                  <a:pt x="246427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5338442">
            <a:off x="13916293" y="87631"/>
            <a:ext cx="652465" cy="1564353"/>
          </a:xfrm>
          <a:custGeom>
            <a:avLst/>
            <a:gdLst/>
            <a:ahLst/>
            <a:cxnLst/>
            <a:rect r="r" b="b" t="t" l="l"/>
            <a:pathLst>
              <a:path h="1564353" w="652465">
                <a:moveTo>
                  <a:pt x="0" y="0"/>
                </a:moveTo>
                <a:lnTo>
                  <a:pt x="652466" y="0"/>
                </a:lnTo>
                <a:lnTo>
                  <a:pt x="652466" y="1564353"/>
                </a:lnTo>
                <a:lnTo>
                  <a:pt x="0" y="156435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0">
            <a:off x="8857195" y="1903529"/>
            <a:ext cx="6703211" cy="248467"/>
            <a:chOff x="0" y="0"/>
            <a:chExt cx="1765455" cy="65440"/>
          </a:xfrm>
        </p:grpSpPr>
        <p:sp>
          <p:nvSpPr>
            <p:cNvPr name="Freeform 11" id="11"/>
            <p:cNvSpPr/>
            <p:nvPr/>
          </p:nvSpPr>
          <p:spPr>
            <a:xfrm flipH="false" flipV="false" rot="0">
              <a:off x="0" y="0"/>
              <a:ext cx="1765455" cy="65440"/>
            </a:xfrm>
            <a:custGeom>
              <a:avLst/>
              <a:gdLst/>
              <a:ahLst/>
              <a:cxnLst/>
              <a:rect r="r" b="b" t="t" l="l"/>
              <a:pathLst>
                <a:path h="65440" w="1765455">
                  <a:moveTo>
                    <a:pt x="32720" y="0"/>
                  </a:moveTo>
                  <a:lnTo>
                    <a:pt x="1732735" y="0"/>
                  </a:lnTo>
                  <a:cubicBezTo>
                    <a:pt x="1741413" y="0"/>
                    <a:pt x="1749735" y="3447"/>
                    <a:pt x="1755871" y="9583"/>
                  </a:cubicBezTo>
                  <a:cubicBezTo>
                    <a:pt x="1762008" y="15720"/>
                    <a:pt x="1765455" y="24042"/>
                    <a:pt x="1765455" y="32720"/>
                  </a:cubicBezTo>
                  <a:lnTo>
                    <a:pt x="1765455" y="32720"/>
                  </a:lnTo>
                  <a:cubicBezTo>
                    <a:pt x="1765455" y="41398"/>
                    <a:pt x="1762008" y="49720"/>
                    <a:pt x="1755871" y="55857"/>
                  </a:cubicBezTo>
                  <a:cubicBezTo>
                    <a:pt x="1749735" y="61993"/>
                    <a:pt x="1741413" y="65440"/>
                    <a:pt x="1732735" y="65440"/>
                  </a:cubicBezTo>
                  <a:lnTo>
                    <a:pt x="32720" y="65440"/>
                  </a:lnTo>
                  <a:cubicBezTo>
                    <a:pt x="24042" y="65440"/>
                    <a:pt x="15720" y="61993"/>
                    <a:pt x="9583" y="55857"/>
                  </a:cubicBezTo>
                  <a:cubicBezTo>
                    <a:pt x="3447" y="49720"/>
                    <a:pt x="0" y="41398"/>
                    <a:pt x="0" y="32720"/>
                  </a:cubicBezTo>
                  <a:lnTo>
                    <a:pt x="0" y="32720"/>
                  </a:lnTo>
                  <a:cubicBezTo>
                    <a:pt x="0" y="24042"/>
                    <a:pt x="3447" y="15720"/>
                    <a:pt x="9583" y="9583"/>
                  </a:cubicBezTo>
                  <a:cubicBezTo>
                    <a:pt x="15720" y="3447"/>
                    <a:pt x="24042" y="0"/>
                    <a:pt x="32720" y="0"/>
                  </a:cubicBezTo>
                  <a:close/>
                </a:path>
              </a:pathLst>
            </a:custGeom>
            <a:solidFill>
              <a:srgbClr val="A3B990"/>
            </a:solidFill>
            <a:ln w="38100" cap="rnd">
              <a:solidFill>
                <a:srgbClr val="000000"/>
              </a:solidFill>
              <a:prstDash val="solid"/>
              <a:round/>
            </a:ln>
          </p:spPr>
        </p:sp>
        <p:sp>
          <p:nvSpPr>
            <p:cNvPr name="TextBox 12" id="12"/>
            <p:cNvSpPr txBox="true"/>
            <p:nvPr/>
          </p:nvSpPr>
          <p:spPr>
            <a:xfrm>
              <a:off x="0" y="-47625"/>
              <a:ext cx="1765455" cy="11306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439312" y="1918122"/>
            <a:ext cx="6703211" cy="248467"/>
            <a:chOff x="0" y="0"/>
            <a:chExt cx="1765455" cy="65440"/>
          </a:xfrm>
        </p:grpSpPr>
        <p:sp>
          <p:nvSpPr>
            <p:cNvPr name="Freeform 14" id="14"/>
            <p:cNvSpPr/>
            <p:nvPr/>
          </p:nvSpPr>
          <p:spPr>
            <a:xfrm flipH="false" flipV="false" rot="0">
              <a:off x="0" y="0"/>
              <a:ext cx="1765455" cy="65440"/>
            </a:xfrm>
            <a:custGeom>
              <a:avLst/>
              <a:gdLst/>
              <a:ahLst/>
              <a:cxnLst/>
              <a:rect r="r" b="b" t="t" l="l"/>
              <a:pathLst>
                <a:path h="65440" w="1765455">
                  <a:moveTo>
                    <a:pt x="32720" y="0"/>
                  </a:moveTo>
                  <a:lnTo>
                    <a:pt x="1732735" y="0"/>
                  </a:lnTo>
                  <a:cubicBezTo>
                    <a:pt x="1741413" y="0"/>
                    <a:pt x="1749735" y="3447"/>
                    <a:pt x="1755871" y="9583"/>
                  </a:cubicBezTo>
                  <a:cubicBezTo>
                    <a:pt x="1762008" y="15720"/>
                    <a:pt x="1765455" y="24042"/>
                    <a:pt x="1765455" y="32720"/>
                  </a:cubicBezTo>
                  <a:lnTo>
                    <a:pt x="1765455" y="32720"/>
                  </a:lnTo>
                  <a:cubicBezTo>
                    <a:pt x="1765455" y="41398"/>
                    <a:pt x="1762008" y="49720"/>
                    <a:pt x="1755871" y="55857"/>
                  </a:cubicBezTo>
                  <a:cubicBezTo>
                    <a:pt x="1749735" y="61993"/>
                    <a:pt x="1741413" y="65440"/>
                    <a:pt x="1732735" y="65440"/>
                  </a:cubicBezTo>
                  <a:lnTo>
                    <a:pt x="32720" y="65440"/>
                  </a:lnTo>
                  <a:cubicBezTo>
                    <a:pt x="24042" y="65440"/>
                    <a:pt x="15720" y="61993"/>
                    <a:pt x="9583" y="55857"/>
                  </a:cubicBezTo>
                  <a:cubicBezTo>
                    <a:pt x="3447" y="49720"/>
                    <a:pt x="0" y="41398"/>
                    <a:pt x="0" y="32720"/>
                  </a:cubicBezTo>
                  <a:lnTo>
                    <a:pt x="0" y="32720"/>
                  </a:lnTo>
                  <a:cubicBezTo>
                    <a:pt x="0" y="24042"/>
                    <a:pt x="3447" y="15720"/>
                    <a:pt x="9583" y="9583"/>
                  </a:cubicBezTo>
                  <a:cubicBezTo>
                    <a:pt x="15720" y="3447"/>
                    <a:pt x="24042" y="0"/>
                    <a:pt x="32720" y="0"/>
                  </a:cubicBezTo>
                  <a:close/>
                </a:path>
              </a:pathLst>
            </a:custGeom>
            <a:solidFill>
              <a:srgbClr val="FEC556"/>
            </a:solidFill>
            <a:ln w="38100" cap="rnd">
              <a:solidFill>
                <a:srgbClr val="000000"/>
              </a:solidFill>
              <a:prstDash val="solid"/>
              <a:round/>
            </a:ln>
          </p:spPr>
        </p:sp>
        <p:sp>
          <p:nvSpPr>
            <p:cNvPr name="TextBox 15" id="15"/>
            <p:cNvSpPr txBox="true"/>
            <p:nvPr/>
          </p:nvSpPr>
          <p:spPr>
            <a:xfrm>
              <a:off x="0" y="-47625"/>
              <a:ext cx="1765455" cy="113065"/>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5662682" y="1790843"/>
            <a:ext cx="503027" cy="50302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94C4"/>
            </a:solidFill>
            <a:ln w="38100" cap="sq">
              <a:solidFill>
                <a:srgbClr val="000000"/>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13991013" y="1776249"/>
            <a:ext cx="503027" cy="50302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788D"/>
            </a:solidFill>
            <a:ln w="38100" cap="sq">
              <a:solidFill>
                <a:srgbClr val="000000"/>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2" id="22"/>
          <p:cNvSpPr/>
          <p:nvPr/>
        </p:nvSpPr>
        <p:spPr>
          <a:xfrm flipH="false" flipV="false" rot="0">
            <a:off x="9447189" y="6047896"/>
            <a:ext cx="1702113" cy="3623791"/>
          </a:xfrm>
          <a:custGeom>
            <a:avLst/>
            <a:gdLst/>
            <a:ahLst/>
            <a:cxnLst/>
            <a:rect r="r" b="b" t="t" l="l"/>
            <a:pathLst>
              <a:path h="3623791" w="1702113">
                <a:moveTo>
                  <a:pt x="0" y="0"/>
                </a:moveTo>
                <a:lnTo>
                  <a:pt x="1702113" y="0"/>
                </a:lnTo>
                <a:lnTo>
                  <a:pt x="1702113" y="3623792"/>
                </a:lnTo>
                <a:lnTo>
                  <a:pt x="0" y="3623792"/>
                </a:lnTo>
                <a:lnTo>
                  <a:pt x="0" y="0"/>
                </a:lnTo>
                <a:close/>
              </a:path>
            </a:pathLst>
          </a:custGeom>
          <a:blipFill>
            <a:blip r:embed="rId16"/>
            <a:stretch>
              <a:fillRect l="-33443" t="0" r="-24368" b="0"/>
            </a:stretch>
          </a:blipFill>
        </p:spPr>
      </p:sp>
      <p:sp>
        <p:nvSpPr>
          <p:cNvPr name="Freeform 23" id="23"/>
          <p:cNvSpPr/>
          <p:nvPr/>
        </p:nvSpPr>
        <p:spPr>
          <a:xfrm flipH="false" flipV="false" rot="0">
            <a:off x="277194" y="2279276"/>
            <a:ext cx="4260407" cy="3919575"/>
          </a:xfrm>
          <a:custGeom>
            <a:avLst/>
            <a:gdLst/>
            <a:ahLst/>
            <a:cxnLst/>
            <a:rect r="r" b="b" t="t" l="l"/>
            <a:pathLst>
              <a:path h="3919575" w="4260407">
                <a:moveTo>
                  <a:pt x="0" y="0"/>
                </a:moveTo>
                <a:lnTo>
                  <a:pt x="4260408" y="0"/>
                </a:lnTo>
                <a:lnTo>
                  <a:pt x="4260408" y="3919575"/>
                </a:lnTo>
                <a:lnTo>
                  <a:pt x="0" y="3919575"/>
                </a:lnTo>
                <a:lnTo>
                  <a:pt x="0" y="0"/>
                </a:lnTo>
                <a:close/>
              </a:path>
            </a:pathLst>
          </a:custGeom>
          <a:blipFill>
            <a:blip r:embed="rId17"/>
            <a:stretch>
              <a:fillRect l="0" t="0" r="0" b="0"/>
            </a:stretch>
          </a:blipFill>
        </p:spPr>
      </p:sp>
      <p:sp>
        <p:nvSpPr>
          <p:cNvPr name="Freeform 24" id="24"/>
          <p:cNvSpPr/>
          <p:nvPr/>
        </p:nvSpPr>
        <p:spPr>
          <a:xfrm flipH="false" flipV="false" rot="0">
            <a:off x="4763434" y="5900502"/>
            <a:ext cx="4034575" cy="3918581"/>
          </a:xfrm>
          <a:custGeom>
            <a:avLst/>
            <a:gdLst/>
            <a:ahLst/>
            <a:cxnLst/>
            <a:rect r="r" b="b" t="t" l="l"/>
            <a:pathLst>
              <a:path h="3918581" w="4034575">
                <a:moveTo>
                  <a:pt x="0" y="0"/>
                </a:moveTo>
                <a:lnTo>
                  <a:pt x="4034575" y="0"/>
                </a:lnTo>
                <a:lnTo>
                  <a:pt x="4034575" y="3918580"/>
                </a:lnTo>
                <a:lnTo>
                  <a:pt x="0" y="3918580"/>
                </a:lnTo>
                <a:lnTo>
                  <a:pt x="0" y="0"/>
                </a:lnTo>
                <a:close/>
              </a:path>
            </a:pathLst>
          </a:custGeom>
          <a:blipFill>
            <a:blip r:embed="rId18"/>
            <a:stretch>
              <a:fillRect l="0" t="0" r="0" b="0"/>
            </a:stretch>
          </a:blipFill>
        </p:spPr>
      </p:sp>
      <p:sp>
        <p:nvSpPr>
          <p:cNvPr name="Freeform 25" id="25"/>
          <p:cNvSpPr/>
          <p:nvPr/>
        </p:nvSpPr>
        <p:spPr>
          <a:xfrm flipH="false" flipV="false" rot="0">
            <a:off x="5196552" y="2293870"/>
            <a:ext cx="5992040" cy="3378013"/>
          </a:xfrm>
          <a:custGeom>
            <a:avLst/>
            <a:gdLst/>
            <a:ahLst/>
            <a:cxnLst/>
            <a:rect r="r" b="b" t="t" l="l"/>
            <a:pathLst>
              <a:path h="3378013" w="5992040">
                <a:moveTo>
                  <a:pt x="0" y="0"/>
                </a:moveTo>
                <a:lnTo>
                  <a:pt x="5992040" y="0"/>
                </a:lnTo>
                <a:lnTo>
                  <a:pt x="5992040" y="3378012"/>
                </a:lnTo>
                <a:lnTo>
                  <a:pt x="0" y="3378012"/>
                </a:lnTo>
                <a:lnTo>
                  <a:pt x="0" y="0"/>
                </a:lnTo>
                <a:close/>
              </a:path>
            </a:pathLst>
          </a:custGeom>
          <a:blipFill>
            <a:blip r:embed="rId19"/>
            <a:stretch>
              <a:fillRect l="0" t="0" r="0" b="0"/>
            </a:stretch>
          </a:blipFill>
        </p:spPr>
      </p:sp>
      <p:sp>
        <p:nvSpPr>
          <p:cNvPr name="Freeform 26" id="26"/>
          <p:cNvSpPr/>
          <p:nvPr/>
        </p:nvSpPr>
        <p:spPr>
          <a:xfrm flipH="false" flipV="false" rot="0">
            <a:off x="11798483" y="2907926"/>
            <a:ext cx="6269550" cy="6356958"/>
          </a:xfrm>
          <a:custGeom>
            <a:avLst/>
            <a:gdLst/>
            <a:ahLst/>
            <a:cxnLst/>
            <a:rect r="r" b="b" t="t" l="l"/>
            <a:pathLst>
              <a:path h="6356958" w="6269550">
                <a:moveTo>
                  <a:pt x="0" y="0"/>
                </a:moveTo>
                <a:lnTo>
                  <a:pt x="6269550" y="0"/>
                </a:lnTo>
                <a:lnTo>
                  <a:pt x="6269550" y="6356958"/>
                </a:lnTo>
                <a:lnTo>
                  <a:pt x="0" y="6356958"/>
                </a:lnTo>
                <a:lnTo>
                  <a:pt x="0" y="0"/>
                </a:lnTo>
                <a:close/>
              </a:path>
            </a:pathLst>
          </a:custGeom>
          <a:blipFill>
            <a:blip r:embed="rId20"/>
            <a:stretch>
              <a:fillRect l="0" t="0" r="0" b="0"/>
            </a:stretch>
          </a:blipFill>
        </p:spPr>
      </p:sp>
      <p:sp>
        <p:nvSpPr>
          <p:cNvPr name="Freeform 27" id="27"/>
          <p:cNvSpPr/>
          <p:nvPr/>
        </p:nvSpPr>
        <p:spPr>
          <a:xfrm flipH="false" flipV="false" rot="0">
            <a:off x="439312" y="6663064"/>
            <a:ext cx="3889806" cy="2912492"/>
          </a:xfrm>
          <a:custGeom>
            <a:avLst/>
            <a:gdLst/>
            <a:ahLst/>
            <a:cxnLst/>
            <a:rect r="r" b="b" t="t" l="l"/>
            <a:pathLst>
              <a:path h="2912492" w="3889806">
                <a:moveTo>
                  <a:pt x="0" y="0"/>
                </a:moveTo>
                <a:lnTo>
                  <a:pt x="3889806" y="0"/>
                </a:lnTo>
                <a:lnTo>
                  <a:pt x="3889806" y="2912492"/>
                </a:lnTo>
                <a:lnTo>
                  <a:pt x="0" y="2912492"/>
                </a:lnTo>
                <a:lnTo>
                  <a:pt x="0" y="0"/>
                </a:lnTo>
                <a:close/>
              </a:path>
            </a:pathLst>
          </a:custGeom>
          <a:blipFill>
            <a:blip r:embed="rId21"/>
            <a:stretch>
              <a:fillRect l="0" t="0" r="0" b="0"/>
            </a:stretch>
          </a:blipFill>
        </p:spPr>
      </p:sp>
      <p:sp>
        <p:nvSpPr>
          <p:cNvPr name="TextBox 28" id="28"/>
          <p:cNvSpPr txBox="true"/>
          <p:nvPr/>
        </p:nvSpPr>
        <p:spPr>
          <a:xfrm rot="0">
            <a:off x="439312" y="1394602"/>
            <a:ext cx="3584420" cy="396240"/>
          </a:xfrm>
          <a:prstGeom prst="rect">
            <a:avLst/>
          </a:prstGeom>
        </p:spPr>
        <p:txBody>
          <a:bodyPr anchor="t" rtlCol="false" tIns="0" lIns="0" bIns="0" rIns="0">
            <a:spAutoFit/>
          </a:bodyPr>
          <a:lstStyle/>
          <a:p>
            <a:pPr algn="just">
              <a:lnSpc>
                <a:spcPts val="3359"/>
              </a:lnSpc>
            </a:pPr>
            <a:r>
              <a:rPr lang="en-US" b="true" sz="2399">
                <a:solidFill>
                  <a:srgbClr val="000000"/>
                </a:solidFill>
                <a:latin typeface="Canva Sans Bold"/>
                <a:ea typeface="Canva Sans Bold"/>
                <a:cs typeface="Canva Sans Bold"/>
                <a:sym typeface="Canva Sans Bold"/>
              </a:rPr>
              <a:t> DESIGN</a:t>
            </a:r>
          </a:p>
        </p:txBody>
      </p:sp>
      <p:sp>
        <p:nvSpPr>
          <p:cNvPr name="TextBox 29" id="29"/>
          <p:cNvSpPr txBox="true"/>
          <p:nvPr/>
        </p:nvSpPr>
        <p:spPr>
          <a:xfrm rot="0">
            <a:off x="8857195" y="1394602"/>
            <a:ext cx="3584420" cy="396240"/>
          </a:xfrm>
          <a:prstGeom prst="rect">
            <a:avLst/>
          </a:prstGeom>
        </p:spPr>
        <p:txBody>
          <a:bodyPr anchor="t" rtlCol="false" tIns="0" lIns="0" bIns="0" rIns="0">
            <a:spAutoFit/>
          </a:bodyPr>
          <a:lstStyle/>
          <a:p>
            <a:pPr algn="just">
              <a:lnSpc>
                <a:spcPts val="3359"/>
              </a:lnSpc>
            </a:pPr>
            <a:r>
              <a:rPr lang="en-US" b="true" sz="2399">
                <a:solidFill>
                  <a:srgbClr val="000000"/>
                </a:solidFill>
                <a:latin typeface="Canva Sans Bold"/>
                <a:ea typeface="Canva Sans Bold"/>
                <a:cs typeface="Canva Sans Bold"/>
                <a:sym typeface="Canva Sans Bold"/>
              </a:rPr>
              <a:t>FUNGSIONAL</a:t>
            </a:r>
          </a:p>
        </p:txBody>
      </p:sp>
      <p:sp>
        <p:nvSpPr>
          <p:cNvPr name="TextBox 30" id="30"/>
          <p:cNvSpPr txBox="true"/>
          <p:nvPr/>
        </p:nvSpPr>
        <p:spPr>
          <a:xfrm rot="0">
            <a:off x="0" y="655524"/>
            <a:ext cx="13311359" cy="495242"/>
          </a:xfrm>
          <a:prstGeom prst="rect">
            <a:avLst/>
          </a:prstGeom>
        </p:spPr>
        <p:txBody>
          <a:bodyPr anchor="t" rtlCol="false" tIns="0" lIns="0" bIns="0" rIns="0">
            <a:spAutoFit/>
          </a:bodyPr>
          <a:lstStyle/>
          <a:p>
            <a:pPr algn="ctr">
              <a:lnSpc>
                <a:spcPts val="3747"/>
              </a:lnSpc>
            </a:pPr>
            <a:r>
              <a:rPr lang="en-US" sz="3747" spc="74">
                <a:solidFill>
                  <a:srgbClr val="000000"/>
                </a:solidFill>
                <a:latin typeface="Wedges"/>
                <a:ea typeface="Wedges"/>
                <a:cs typeface="Wedges"/>
                <a:sym typeface="Wedges"/>
              </a:rPr>
              <a:t>Contoh hasil pengujian yang telah dilakukan</a:t>
            </a:r>
          </a:p>
        </p:txBody>
      </p:sp>
      <p:sp>
        <p:nvSpPr>
          <p:cNvPr name="Freeform 31" id="31"/>
          <p:cNvSpPr/>
          <p:nvPr/>
        </p:nvSpPr>
        <p:spPr>
          <a:xfrm flipH="false" flipV="false" rot="0">
            <a:off x="15175058" y="294894"/>
            <a:ext cx="1136577" cy="1386069"/>
          </a:xfrm>
          <a:custGeom>
            <a:avLst/>
            <a:gdLst/>
            <a:ahLst/>
            <a:cxnLst/>
            <a:rect r="r" b="b" t="t" l="l"/>
            <a:pathLst>
              <a:path h="1386069" w="1136577">
                <a:moveTo>
                  <a:pt x="0" y="0"/>
                </a:moveTo>
                <a:lnTo>
                  <a:pt x="1136577" y="0"/>
                </a:lnTo>
                <a:lnTo>
                  <a:pt x="1136577" y="1386069"/>
                </a:lnTo>
                <a:lnTo>
                  <a:pt x="0" y="1386069"/>
                </a:lnTo>
                <a:lnTo>
                  <a:pt x="0" y="0"/>
                </a:lnTo>
                <a:close/>
              </a:path>
            </a:pathLst>
          </a:custGeom>
          <a:blipFill>
            <a:blip r:embed="rId22"/>
            <a:stretch>
              <a:fillRect l="0" t="0" r="0" b="0"/>
            </a:stretch>
          </a:blipFill>
        </p:spPr>
      </p:sp>
      <p:sp>
        <p:nvSpPr>
          <p:cNvPr name="Freeform 32" id="32"/>
          <p:cNvSpPr/>
          <p:nvPr/>
        </p:nvSpPr>
        <p:spPr>
          <a:xfrm flipH="false" flipV="false" rot="0">
            <a:off x="16459073" y="180403"/>
            <a:ext cx="1543687" cy="1543687"/>
          </a:xfrm>
          <a:custGeom>
            <a:avLst/>
            <a:gdLst/>
            <a:ahLst/>
            <a:cxnLst/>
            <a:rect r="r" b="b" t="t" l="l"/>
            <a:pathLst>
              <a:path h="1543687" w="1543687">
                <a:moveTo>
                  <a:pt x="0" y="0"/>
                </a:moveTo>
                <a:lnTo>
                  <a:pt x="1543687" y="0"/>
                </a:lnTo>
                <a:lnTo>
                  <a:pt x="1543687" y="1543687"/>
                </a:lnTo>
                <a:lnTo>
                  <a:pt x="0" y="1543687"/>
                </a:lnTo>
                <a:lnTo>
                  <a:pt x="0" y="0"/>
                </a:lnTo>
                <a:close/>
              </a:path>
            </a:pathLst>
          </a:custGeom>
          <a:blipFill>
            <a:blip r:embed="rId2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DAGaosX4yuw</dc:identifier>
  <dcterms:modified xsi:type="dcterms:W3CDTF">2011-08-01T06:04:30Z</dcterms:modified>
  <cp:revision>1</cp:revision>
  <dc:title>PPT_NgafeYuk</dc:title>
</cp:coreProperties>
</file>